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3399"/>
    <a:srgbClr val="0000FF"/>
    <a:srgbClr val="FFDDFF"/>
    <a:srgbClr val="FFCCFF"/>
    <a:srgbClr val="061D48"/>
    <a:srgbClr val="B41955"/>
    <a:srgbClr val="BD8146"/>
    <a:srgbClr val="D4B34C"/>
    <a:srgbClr val="EBD7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973" autoAdjust="0"/>
    <p:restoredTop sz="94660"/>
  </p:normalViewPr>
  <p:slideViewPr>
    <p:cSldViewPr snapToGrid="0">
      <p:cViewPr varScale="1">
        <p:scale>
          <a:sx n="69" d="100"/>
          <a:sy n="69" d="100"/>
        </p:scale>
        <p:origin x="2001" y="5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4895B-328E-4647-9C1D-2239D04A208A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F794-1E62-45BA-9471-04B58D027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2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図 430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536435"/>
          </a:xfrm>
          <a:prstGeom prst="rect">
            <a:avLst/>
          </a:prstGeom>
          <a:effectLst/>
        </p:spPr>
      </p:pic>
      <p:grpSp>
        <p:nvGrpSpPr>
          <p:cNvPr id="411" name="グループ化 410">
            <a:extLst>
              <a:ext uri="{FF2B5EF4-FFF2-40B4-BE49-F238E27FC236}">
                <a16:creationId xmlns:a16="http://schemas.microsoft.com/office/drawing/2014/main" id="{8CB19E72-3AB0-4193-8CD7-C4EDE76163A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939348" y="493246"/>
            <a:ext cx="1403531" cy="587456"/>
            <a:chOff x="-1588" y="3516313"/>
            <a:chExt cx="6861176" cy="2871787"/>
          </a:xfrm>
        </p:grpSpPr>
        <p:sp>
          <p:nvSpPr>
            <p:cNvPr id="412" name="Freeform 5">
              <a:extLst>
                <a:ext uri="{FF2B5EF4-FFF2-40B4-BE49-F238E27FC236}">
                  <a16:creationId xmlns:a16="http://schemas.microsoft.com/office/drawing/2014/main" id="{1AB86321-5BFD-402D-9ABD-4D221771B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3288" y="4437063"/>
              <a:ext cx="3175" cy="3175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2 h 2"/>
                <a:gd name="T4" fmla="*/ 2 w 2"/>
                <a:gd name="T5" fmla="*/ 2 h 2"/>
                <a:gd name="T6" fmla="*/ 2 w 2"/>
                <a:gd name="T7" fmla="*/ 2 h 2"/>
                <a:gd name="T8" fmla="*/ 2 w 2"/>
                <a:gd name="T9" fmla="*/ 0 h 2"/>
                <a:gd name="T10" fmla="*/ 0 w 2"/>
                <a:gd name="T11" fmla="*/ 0 h 2"/>
                <a:gd name="T12" fmla="*/ 0 w 2"/>
                <a:gd name="T13" fmla="*/ 0 h 2"/>
                <a:gd name="T14" fmla="*/ 0 w 2"/>
                <a:gd name="T15" fmla="*/ 0 h 2"/>
                <a:gd name="T16" fmla="*/ 0 w 2"/>
                <a:gd name="T17" fmla="*/ 0 h 2"/>
                <a:gd name="T18" fmla="*/ 0 w 2"/>
                <a:gd name="T1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3" name="Freeform 6">
              <a:extLst>
                <a:ext uri="{FF2B5EF4-FFF2-40B4-BE49-F238E27FC236}">
                  <a16:creationId xmlns:a16="http://schemas.microsoft.com/office/drawing/2014/main" id="{16CE171B-F5A5-4301-A0AC-43535E4FEA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6901" y="4344988"/>
              <a:ext cx="350838" cy="130175"/>
            </a:xfrm>
            <a:custGeom>
              <a:avLst/>
              <a:gdLst>
                <a:gd name="T0" fmla="*/ 172 w 177"/>
                <a:gd name="T1" fmla="*/ 16 h 65"/>
                <a:gd name="T2" fmla="*/ 157 w 177"/>
                <a:gd name="T3" fmla="*/ 3 h 65"/>
                <a:gd name="T4" fmla="*/ 151 w 177"/>
                <a:gd name="T5" fmla="*/ 2 h 65"/>
                <a:gd name="T6" fmla="*/ 151 w 177"/>
                <a:gd name="T7" fmla="*/ 14 h 65"/>
                <a:gd name="T8" fmla="*/ 145 w 177"/>
                <a:gd name="T9" fmla="*/ 10 h 65"/>
                <a:gd name="T10" fmla="*/ 139 w 177"/>
                <a:gd name="T11" fmla="*/ 2 h 65"/>
                <a:gd name="T12" fmla="*/ 127 w 177"/>
                <a:gd name="T13" fmla="*/ 1 h 65"/>
                <a:gd name="T14" fmla="*/ 126 w 177"/>
                <a:gd name="T15" fmla="*/ 9 h 65"/>
                <a:gd name="T16" fmla="*/ 122 w 177"/>
                <a:gd name="T17" fmla="*/ 6 h 65"/>
                <a:gd name="T18" fmla="*/ 122 w 177"/>
                <a:gd name="T19" fmla="*/ 6 h 65"/>
                <a:gd name="T20" fmla="*/ 119 w 177"/>
                <a:gd name="T21" fmla="*/ 1 h 65"/>
                <a:gd name="T22" fmla="*/ 118 w 177"/>
                <a:gd name="T23" fmla="*/ 5 h 65"/>
                <a:gd name="T24" fmla="*/ 107 w 177"/>
                <a:gd name="T25" fmla="*/ 4 h 65"/>
                <a:gd name="T26" fmla="*/ 93 w 177"/>
                <a:gd name="T27" fmla="*/ 7 h 65"/>
                <a:gd name="T28" fmla="*/ 86 w 177"/>
                <a:gd name="T29" fmla="*/ 4 h 65"/>
                <a:gd name="T30" fmla="*/ 79 w 177"/>
                <a:gd name="T31" fmla="*/ 6 h 65"/>
                <a:gd name="T32" fmla="*/ 70 w 177"/>
                <a:gd name="T33" fmla="*/ 7 h 65"/>
                <a:gd name="T34" fmla="*/ 65 w 177"/>
                <a:gd name="T35" fmla="*/ 14 h 65"/>
                <a:gd name="T36" fmla="*/ 55 w 177"/>
                <a:gd name="T37" fmla="*/ 14 h 65"/>
                <a:gd name="T38" fmla="*/ 53 w 177"/>
                <a:gd name="T39" fmla="*/ 15 h 65"/>
                <a:gd name="T40" fmla="*/ 46 w 177"/>
                <a:gd name="T41" fmla="*/ 17 h 65"/>
                <a:gd name="T42" fmla="*/ 33 w 177"/>
                <a:gd name="T43" fmla="*/ 13 h 65"/>
                <a:gd name="T44" fmla="*/ 20 w 177"/>
                <a:gd name="T45" fmla="*/ 20 h 65"/>
                <a:gd name="T46" fmla="*/ 12 w 177"/>
                <a:gd name="T47" fmla="*/ 19 h 65"/>
                <a:gd name="T48" fmla="*/ 11 w 177"/>
                <a:gd name="T49" fmla="*/ 18 h 65"/>
                <a:gd name="T50" fmla="*/ 7 w 177"/>
                <a:gd name="T51" fmla="*/ 23 h 65"/>
                <a:gd name="T52" fmla="*/ 6 w 177"/>
                <a:gd name="T53" fmla="*/ 30 h 65"/>
                <a:gd name="T54" fmla="*/ 11 w 177"/>
                <a:gd name="T55" fmla="*/ 38 h 65"/>
                <a:gd name="T56" fmla="*/ 17 w 177"/>
                <a:gd name="T57" fmla="*/ 40 h 65"/>
                <a:gd name="T58" fmla="*/ 23 w 177"/>
                <a:gd name="T59" fmla="*/ 35 h 65"/>
                <a:gd name="T60" fmla="*/ 35 w 177"/>
                <a:gd name="T61" fmla="*/ 46 h 65"/>
                <a:gd name="T62" fmla="*/ 46 w 177"/>
                <a:gd name="T63" fmla="*/ 45 h 65"/>
                <a:gd name="T64" fmla="*/ 55 w 177"/>
                <a:gd name="T65" fmla="*/ 50 h 65"/>
                <a:gd name="T66" fmla="*/ 60 w 177"/>
                <a:gd name="T67" fmla="*/ 52 h 65"/>
                <a:gd name="T68" fmla="*/ 70 w 177"/>
                <a:gd name="T69" fmla="*/ 52 h 65"/>
                <a:gd name="T70" fmla="*/ 84 w 177"/>
                <a:gd name="T71" fmla="*/ 55 h 65"/>
                <a:gd name="T72" fmla="*/ 92 w 177"/>
                <a:gd name="T73" fmla="*/ 54 h 65"/>
                <a:gd name="T74" fmla="*/ 97 w 177"/>
                <a:gd name="T75" fmla="*/ 55 h 65"/>
                <a:gd name="T76" fmla="*/ 114 w 177"/>
                <a:gd name="T77" fmla="*/ 55 h 65"/>
                <a:gd name="T78" fmla="*/ 126 w 177"/>
                <a:gd name="T79" fmla="*/ 55 h 65"/>
                <a:gd name="T80" fmla="*/ 130 w 177"/>
                <a:gd name="T81" fmla="*/ 60 h 65"/>
                <a:gd name="T82" fmla="*/ 139 w 177"/>
                <a:gd name="T83" fmla="*/ 60 h 65"/>
                <a:gd name="T84" fmla="*/ 151 w 177"/>
                <a:gd name="T85" fmla="*/ 61 h 65"/>
                <a:gd name="T86" fmla="*/ 154 w 177"/>
                <a:gd name="T87" fmla="*/ 59 h 65"/>
                <a:gd name="T88" fmla="*/ 169 w 177"/>
                <a:gd name="T89" fmla="*/ 64 h 65"/>
                <a:gd name="T90" fmla="*/ 154 w 177"/>
                <a:gd name="T91" fmla="*/ 46 h 65"/>
                <a:gd name="T92" fmla="*/ 165 w 177"/>
                <a:gd name="T93" fmla="*/ 44 h 65"/>
                <a:gd name="T94" fmla="*/ 171 w 177"/>
                <a:gd name="T95" fmla="*/ 41 h 65"/>
                <a:gd name="T96" fmla="*/ 176 w 177"/>
                <a:gd name="T97" fmla="*/ 3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7" h="65">
                  <a:moveTo>
                    <a:pt x="174" y="29"/>
                  </a:moveTo>
                  <a:cubicBezTo>
                    <a:pt x="174" y="29"/>
                    <a:pt x="175" y="28"/>
                    <a:pt x="175" y="28"/>
                  </a:cubicBezTo>
                  <a:cubicBezTo>
                    <a:pt x="177" y="27"/>
                    <a:pt x="177" y="25"/>
                    <a:pt x="176" y="24"/>
                  </a:cubicBezTo>
                  <a:cubicBezTo>
                    <a:pt x="173" y="22"/>
                    <a:pt x="172" y="19"/>
                    <a:pt x="172" y="16"/>
                  </a:cubicBezTo>
                  <a:cubicBezTo>
                    <a:pt x="172" y="15"/>
                    <a:pt x="172" y="5"/>
                    <a:pt x="172" y="5"/>
                  </a:cubicBezTo>
                  <a:cubicBezTo>
                    <a:pt x="169" y="2"/>
                    <a:pt x="167" y="8"/>
                    <a:pt x="164" y="6"/>
                  </a:cubicBezTo>
                  <a:cubicBezTo>
                    <a:pt x="163" y="5"/>
                    <a:pt x="161" y="4"/>
                    <a:pt x="160" y="4"/>
                  </a:cubicBezTo>
                  <a:cubicBezTo>
                    <a:pt x="159" y="4"/>
                    <a:pt x="157" y="5"/>
                    <a:pt x="157" y="3"/>
                  </a:cubicBezTo>
                  <a:cubicBezTo>
                    <a:pt x="156" y="2"/>
                    <a:pt x="156" y="1"/>
                    <a:pt x="155" y="1"/>
                  </a:cubicBezTo>
                  <a:cubicBezTo>
                    <a:pt x="153" y="1"/>
                    <a:pt x="151" y="0"/>
                    <a:pt x="149" y="1"/>
                  </a:cubicBezTo>
                  <a:cubicBezTo>
                    <a:pt x="149" y="1"/>
                    <a:pt x="149" y="2"/>
                    <a:pt x="149" y="2"/>
                  </a:cubicBezTo>
                  <a:cubicBezTo>
                    <a:pt x="150" y="2"/>
                    <a:pt x="150" y="2"/>
                    <a:pt x="151" y="2"/>
                  </a:cubicBezTo>
                  <a:cubicBezTo>
                    <a:pt x="152" y="3"/>
                    <a:pt x="153" y="4"/>
                    <a:pt x="153" y="4"/>
                  </a:cubicBezTo>
                  <a:cubicBezTo>
                    <a:pt x="152" y="7"/>
                    <a:pt x="155" y="7"/>
                    <a:pt x="155" y="9"/>
                  </a:cubicBezTo>
                  <a:cubicBezTo>
                    <a:pt x="154" y="10"/>
                    <a:pt x="153" y="11"/>
                    <a:pt x="152" y="11"/>
                  </a:cubicBezTo>
                  <a:cubicBezTo>
                    <a:pt x="151" y="12"/>
                    <a:pt x="153" y="14"/>
                    <a:pt x="151" y="14"/>
                  </a:cubicBezTo>
                  <a:cubicBezTo>
                    <a:pt x="151" y="11"/>
                    <a:pt x="151" y="9"/>
                    <a:pt x="150" y="7"/>
                  </a:cubicBezTo>
                  <a:cubicBezTo>
                    <a:pt x="150" y="6"/>
                    <a:pt x="150" y="6"/>
                    <a:pt x="149" y="6"/>
                  </a:cubicBezTo>
                  <a:cubicBezTo>
                    <a:pt x="149" y="7"/>
                    <a:pt x="149" y="9"/>
                    <a:pt x="148" y="10"/>
                  </a:cubicBezTo>
                  <a:cubicBezTo>
                    <a:pt x="147" y="10"/>
                    <a:pt x="146" y="10"/>
                    <a:pt x="145" y="10"/>
                  </a:cubicBezTo>
                  <a:cubicBezTo>
                    <a:pt x="145" y="8"/>
                    <a:pt x="145" y="6"/>
                    <a:pt x="145" y="4"/>
                  </a:cubicBezTo>
                  <a:cubicBezTo>
                    <a:pt x="145" y="2"/>
                    <a:pt x="144" y="2"/>
                    <a:pt x="142" y="2"/>
                  </a:cubicBezTo>
                  <a:cubicBezTo>
                    <a:pt x="143" y="3"/>
                    <a:pt x="143" y="3"/>
                    <a:pt x="143" y="4"/>
                  </a:cubicBezTo>
                  <a:cubicBezTo>
                    <a:pt x="141" y="4"/>
                    <a:pt x="139" y="5"/>
                    <a:pt x="139" y="2"/>
                  </a:cubicBezTo>
                  <a:cubicBezTo>
                    <a:pt x="139" y="2"/>
                    <a:pt x="137" y="2"/>
                    <a:pt x="137" y="2"/>
                  </a:cubicBezTo>
                  <a:cubicBezTo>
                    <a:pt x="137" y="3"/>
                    <a:pt x="137" y="3"/>
                    <a:pt x="137" y="4"/>
                  </a:cubicBezTo>
                  <a:cubicBezTo>
                    <a:pt x="136" y="4"/>
                    <a:pt x="135" y="4"/>
                    <a:pt x="135" y="3"/>
                  </a:cubicBezTo>
                  <a:cubicBezTo>
                    <a:pt x="133" y="1"/>
                    <a:pt x="130" y="1"/>
                    <a:pt x="127" y="1"/>
                  </a:cubicBezTo>
                  <a:cubicBezTo>
                    <a:pt x="126" y="1"/>
                    <a:pt x="125" y="2"/>
                    <a:pt x="126" y="3"/>
                  </a:cubicBezTo>
                  <a:cubicBezTo>
                    <a:pt x="126" y="4"/>
                    <a:pt x="126" y="4"/>
                    <a:pt x="127" y="5"/>
                  </a:cubicBezTo>
                  <a:cubicBezTo>
                    <a:pt x="127" y="6"/>
                    <a:pt x="128" y="8"/>
                    <a:pt x="128" y="9"/>
                  </a:cubicBezTo>
                  <a:cubicBezTo>
                    <a:pt x="128" y="9"/>
                    <a:pt x="127" y="8"/>
                    <a:pt x="126" y="9"/>
                  </a:cubicBezTo>
                  <a:cubicBezTo>
                    <a:pt x="123" y="10"/>
                    <a:pt x="123" y="10"/>
                    <a:pt x="122" y="7"/>
                  </a:cubicBezTo>
                  <a:cubicBezTo>
                    <a:pt x="122" y="6"/>
                    <a:pt x="122" y="6"/>
                    <a:pt x="122" y="6"/>
                  </a:cubicBezTo>
                  <a:cubicBezTo>
                    <a:pt x="122" y="6"/>
                    <a:pt x="122" y="6"/>
                    <a:pt x="122" y="6"/>
                  </a:cubicBezTo>
                  <a:cubicBezTo>
                    <a:pt x="122" y="6"/>
                    <a:pt x="122" y="6"/>
                    <a:pt x="122" y="6"/>
                  </a:cubicBezTo>
                  <a:cubicBezTo>
                    <a:pt x="122" y="6"/>
                    <a:pt x="122" y="6"/>
                    <a:pt x="122" y="6"/>
                  </a:cubicBezTo>
                  <a:cubicBezTo>
                    <a:pt x="122" y="6"/>
                    <a:pt x="122" y="6"/>
                    <a:pt x="122" y="6"/>
                  </a:cubicBezTo>
                  <a:cubicBezTo>
                    <a:pt x="122" y="6"/>
                    <a:pt x="122" y="6"/>
                    <a:pt x="122" y="6"/>
                  </a:cubicBezTo>
                  <a:cubicBezTo>
                    <a:pt x="122" y="6"/>
                    <a:pt x="122" y="6"/>
                    <a:pt x="122" y="6"/>
                  </a:cubicBezTo>
                  <a:cubicBezTo>
                    <a:pt x="123" y="6"/>
                    <a:pt x="123" y="6"/>
                    <a:pt x="125" y="6"/>
                  </a:cubicBezTo>
                  <a:cubicBezTo>
                    <a:pt x="124" y="5"/>
                    <a:pt x="123" y="4"/>
                    <a:pt x="123" y="3"/>
                  </a:cubicBezTo>
                  <a:cubicBezTo>
                    <a:pt x="123" y="2"/>
                    <a:pt x="123" y="1"/>
                    <a:pt x="123" y="0"/>
                  </a:cubicBezTo>
                  <a:cubicBezTo>
                    <a:pt x="121" y="0"/>
                    <a:pt x="120" y="0"/>
                    <a:pt x="119" y="1"/>
                  </a:cubicBezTo>
                  <a:cubicBezTo>
                    <a:pt x="119" y="3"/>
                    <a:pt x="119" y="5"/>
                    <a:pt x="119" y="7"/>
                  </a:cubicBezTo>
                  <a:cubicBezTo>
                    <a:pt x="119" y="7"/>
                    <a:pt x="119" y="7"/>
                    <a:pt x="119" y="7"/>
                  </a:cubicBezTo>
                  <a:cubicBezTo>
                    <a:pt x="119" y="7"/>
                    <a:pt x="119" y="7"/>
                    <a:pt x="119" y="7"/>
                  </a:cubicBezTo>
                  <a:cubicBezTo>
                    <a:pt x="118" y="7"/>
                    <a:pt x="118" y="6"/>
                    <a:pt x="118" y="5"/>
                  </a:cubicBezTo>
                  <a:cubicBezTo>
                    <a:pt x="117" y="3"/>
                    <a:pt x="117" y="2"/>
                    <a:pt x="117" y="1"/>
                  </a:cubicBezTo>
                  <a:cubicBezTo>
                    <a:pt x="116" y="1"/>
                    <a:pt x="114" y="2"/>
                    <a:pt x="114" y="2"/>
                  </a:cubicBezTo>
                  <a:cubicBezTo>
                    <a:pt x="112" y="0"/>
                    <a:pt x="110" y="2"/>
                    <a:pt x="108" y="2"/>
                  </a:cubicBezTo>
                  <a:cubicBezTo>
                    <a:pt x="108" y="2"/>
                    <a:pt x="108" y="3"/>
                    <a:pt x="107" y="4"/>
                  </a:cubicBezTo>
                  <a:cubicBezTo>
                    <a:pt x="106" y="3"/>
                    <a:pt x="104" y="2"/>
                    <a:pt x="103" y="1"/>
                  </a:cubicBezTo>
                  <a:cubicBezTo>
                    <a:pt x="102" y="3"/>
                    <a:pt x="102" y="4"/>
                    <a:pt x="101" y="4"/>
                  </a:cubicBezTo>
                  <a:cubicBezTo>
                    <a:pt x="99" y="5"/>
                    <a:pt x="97" y="5"/>
                    <a:pt x="94" y="6"/>
                  </a:cubicBezTo>
                  <a:cubicBezTo>
                    <a:pt x="93" y="6"/>
                    <a:pt x="93" y="6"/>
                    <a:pt x="93" y="7"/>
                  </a:cubicBezTo>
                  <a:cubicBezTo>
                    <a:pt x="92" y="7"/>
                    <a:pt x="91" y="8"/>
                    <a:pt x="90" y="8"/>
                  </a:cubicBezTo>
                  <a:cubicBezTo>
                    <a:pt x="90" y="6"/>
                    <a:pt x="89" y="5"/>
                    <a:pt x="89" y="4"/>
                  </a:cubicBezTo>
                  <a:cubicBezTo>
                    <a:pt x="88" y="3"/>
                    <a:pt x="88" y="2"/>
                    <a:pt x="87" y="2"/>
                  </a:cubicBezTo>
                  <a:cubicBezTo>
                    <a:pt x="86" y="2"/>
                    <a:pt x="86" y="3"/>
                    <a:pt x="86" y="4"/>
                  </a:cubicBezTo>
                  <a:cubicBezTo>
                    <a:pt x="86" y="6"/>
                    <a:pt x="87" y="7"/>
                    <a:pt x="87" y="9"/>
                  </a:cubicBezTo>
                  <a:cubicBezTo>
                    <a:pt x="85" y="9"/>
                    <a:pt x="85" y="9"/>
                    <a:pt x="84" y="8"/>
                  </a:cubicBezTo>
                  <a:cubicBezTo>
                    <a:pt x="83" y="7"/>
                    <a:pt x="82" y="6"/>
                    <a:pt x="82" y="6"/>
                  </a:cubicBezTo>
                  <a:cubicBezTo>
                    <a:pt x="81" y="5"/>
                    <a:pt x="80" y="6"/>
                    <a:pt x="79" y="6"/>
                  </a:cubicBezTo>
                  <a:cubicBezTo>
                    <a:pt x="77" y="6"/>
                    <a:pt x="76" y="4"/>
                    <a:pt x="73" y="4"/>
                  </a:cubicBezTo>
                  <a:cubicBezTo>
                    <a:pt x="75" y="7"/>
                    <a:pt x="75" y="7"/>
                    <a:pt x="72" y="8"/>
                  </a:cubicBezTo>
                  <a:cubicBezTo>
                    <a:pt x="73" y="8"/>
                    <a:pt x="73" y="8"/>
                    <a:pt x="73" y="8"/>
                  </a:cubicBezTo>
                  <a:cubicBezTo>
                    <a:pt x="72" y="7"/>
                    <a:pt x="71" y="7"/>
                    <a:pt x="70" y="7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9" y="6"/>
                    <a:pt x="68" y="4"/>
                    <a:pt x="66" y="5"/>
                  </a:cubicBezTo>
                  <a:cubicBezTo>
                    <a:pt x="65" y="7"/>
                    <a:pt x="65" y="8"/>
                    <a:pt x="66" y="10"/>
                  </a:cubicBezTo>
                  <a:cubicBezTo>
                    <a:pt x="67" y="12"/>
                    <a:pt x="67" y="13"/>
                    <a:pt x="65" y="14"/>
                  </a:cubicBezTo>
                  <a:cubicBezTo>
                    <a:pt x="64" y="14"/>
                    <a:pt x="63" y="13"/>
                    <a:pt x="62" y="13"/>
                  </a:cubicBezTo>
                  <a:cubicBezTo>
                    <a:pt x="62" y="12"/>
                    <a:pt x="62" y="11"/>
                    <a:pt x="61" y="11"/>
                  </a:cubicBezTo>
                  <a:cubicBezTo>
                    <a:pt x="61" y="12"/>
                    <a:pt x="61" y="13"/>
                    <a:pt x="61" y="15"/>
                  </a:cubicBezTo>
                  <a:cubicBezTo>
                    <a:pt x="58" y="13"/>
                    <a:pt x="58" y="13"/>
                    <a:pt x="55" y="14"/>
                  </a:cubicBezTo>
                  <a:cubicBezTo>
                    <a:pt x="55" y="13"/>
                    <a:pt x="55" y="12"/>
                    <a:pt x="55" y="10"/>
                  </a:cubicBezTo>
                  <a:cubicBezTo>
                    <a:pt x="54" y="11"/>
                    <a:pt x="53" y="12"/>
                    <a:pt x="53" y="12"/>
                  </a:cubicBezTo>
                  <a:cubicBezTo>
                    <a:pt x="53" y="13"/>
                    <a:pt x="53" y="14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2" y="14"/>
                    <a:pt x="50" y="14"/>
                    <a:pt x="49" y="14"/>
                  </a:cubicBezTo>
                  <a:cubicBezTo>
                    <a:pt x="49" y="12"/>
                    <a:pt x="48" y="11"/>
                    <a:pt x="48" y="9"/>
                  </a:cubicBezTo>
                  <a:cubicBezTo>
                    <a:pt x="47" y="12"/>
                    <a:pt x="47" y="14"/>
                    <a:pt x="46" y="17"/>
                  </a:cubicBezTo>
                  <a:cubicBezTo>
                    <a:pt x="43" y="17"/>
                    <a:pt x="42" y="14"/>
                    <a:pt x="40" y="13"/>
                  </a:cubicBezTo>
                  <a:cubicBezTo>
                    <a:pt x="39" y="17"/>
                    <a:pt x="39" y="17"/>
                    <a:pt x="37" y="21"/>
                  </a:cubicBezTo>
                  <a:cubicBezTo>
                    <a:pt x="34" y="20"/>
                    <a:pt x="37" y="18"/>
                    <a:pt x="36" y="17"/>
                  </a:cubicBezTo>
                  <a:cubicBezTo>
                    <a:pt x="35" y="16"/>
                    <a:pt x="34" y="15"/>
                    <a:pt x="33" y="13"/>
                  </a:cubicBezTo>
                  <a:cubicBezTo>
                    <a:pt x="28" y="17"/>
                    <a:pt x="26" y="20"/>
                    <a:pt x="21" y="18"/>
                  </a:cubicBezTo>
                  <a:cubicBezTo>
                    <a:pt x="21" y="20"/>
                    <a:pt x="22" y="22"/>
                    <a:pt x="22" y="24"/>
                  </a:cubicBezTo>
                  <a:cubicBezTo>
                    <a:pt x="23" y="25"/>
                    <a:pt x="23" y="25"/>
                    <a:pt x="22" y="25"/>
                  </a:cubicBezTo>
                  <a:cubicBezTo>
                    <a:pt x="20" y="24"/>
                    <a:pt x="20" y="22"/>
                    <a:pt x="20" y="20"/>
                  </a:cubicBezTo>
                  <a:cubicBezTo>
                    <a:pt x="20" y="19"/>
                    <a:pt x="20" y="19"/>
                    <a:pt x="19" y="19"/>
                  </a:cubicBezTo>
                  <a:cubicBezTo>
                    <a:pt x="19" y="19"/>
                    <a:pt x="18" y="20"/>
                    <a:pt x="17" y="20"/>
                  </a:cubicBezTo>
                  <a:cubicBezTo>
                    <a:pt x="17" y="19"/>
                    <a:pt x="16" y="18"/>
                    <a:pt x="15" y="17"/>
                  </a:cubicBezTo>
                  <a:cubicBezTo>
                    <a:pt x="14" y="18"/>
                    <a:pt x="13" y="18"/>
                    <a:pt x="12" y="19"/>
                  </a:cubicBezTo>
                  <a:cubicBezTo>
                    <a:pt x="12" y="19"/>
                    <a:pt x="12" y="19"/>
                    <a:pt x="12" y="18"/>
                  </a:cubicBezTo>
                  <a:cubicBezTo>
                    <a:pt x="12" y="18"/>
                    <a:pt x="12" y="18"/>
                    <a:pt x="12" y="17"/>
                  </a:cubicBezTo>
                  <a:cubicBezTo>
                    <a:pt x="13" y="17"/>
                    <a:pt x="12" y="17"/>
                    <a:pt x="12" y="17"/>
                  </a:cubicBezTo>
                  <a:cubicBezTo>
                    <a:pt x="12" y="17"/>
                    <a:pt x="12" y="17"/>
                    <a:pt x="11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0" y="18"/>
                    <a:pt x="9" y="17"/>
                    <a:pt x="7" y="17"/>
                  </a:cubicBezTo>
                  <a:cubicBezTo>
                    <a:pt x="7" y="19"/>
                    <a:pt x="8" y="22"/>
                    <a:pt x="7" y="23"/>
                  </a:cubicBezTo>
                  <a:cubicBezTo>
                    <a:pt x="5" y="23"/>
                    <a:pt x="2" y="21"/>
                    <a:pt x="0" y="22"/>
                  </a:cubicBezTo>
                  <a:cubicBezTo>
                    <a:pt x="1" y="24"/>
                    <a:pt x="1" y="24"/>
                    <a:pt x="0" y="25"/>
                  </a:cubicBezTo>
                  <a:cubicBezTo>
                    <a:pt x="1" y="26"/>
                    <a:pt x="2" y="28"/>
                    <a:pt x="2" y="30"/>
                  </a:cubicBezTo>
                  <a:cubicBezTo>
                    <a:pt x="4" y="30"/>
                    <a:pt x="5" y="30"/>
                    <a:pt x="6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6"/>
                    <a:pt x="8" y="37"/>
                    <a:pt x="10" y="38"/>
                  </a:cubicBezTo>
                  <a:cubicBezTo>
                    <a:pt x="10" y="38"/>
                    <a:pt x="10" y="38"/>
                    <a:pt x="11" y="38"/>
                  </a:cubicBezTo>
                  <a:cubicBezTo>
                    <a:pt x="11" y="37"/>
                    <a:pt x="12" y="35"/>
                    <a:pt x="13" y="35"/>
                  </a:cubicBezTo>
                  <a:cubicBezTo>
                    <a:pt x="13" y="35"/>
                    <a:pt x="13" y="38"/>
                    <a:pt x="13" y="39"/>
                  </a:cubicBezTo>
                  <a:cubicBezTo>
                    <a:pt x="13" y="39"/>
                    <a:pt x="13" y="39"/>
                    <a:pt x="13" y="40"/>
                  </a:cubicBezTo>
                  <a:cubicBezTo>
                    <a:pt x="15" y="41"/>
                    <a:pt x="16" y="41"/>
                    <a:pt x="17" y="40"/>
                  </a:cubicBezTo>
                  <a:cubicBezTo>
                    <a:pt x="18" y="39"/>
                    <a:pt x="20" y="39"/>
                    <a:pt x="22" y="39"/>
                  </a:cubicBezTo>
                  <a:cubicBezTo>
                    <a:pt x="22" y="40"/>
                    <a:pt x="23" y="42"/>
                    <a:pt x="23" y="43"/>
                  </a:cubicBezTo>
                  <a:cubicBezTo>
                    <a:pt x="24" y="42"/>
                    <a:pt x="24" y="41"/>
                    <a:pt x="24" y="41"/>
                  </a:cubicBezTo>
                  <a:cubicBezTo>
                    <a:pt x="24" y="39"/>
                    <a:pt x="23" y="37"/>
                    <a:pt x="23" y="35"/>
                  </a:cubicBezTo>
                  <a:cubicBezTo>
                    <a:pt x="23" y="34"/>
                    <a:pt x="23" y="34"/>
                    <a:pt x="23" y="33"/>
                  </a:cubicBezTo>
                  <a:cubicBezTo>
                    <a:pt x="26" y="36"/>
                    <a:pt x="27" y="39"/>
                    <a:pt x="27" y="43"/>
                  </a:cubicBezTo>
                  <a:cubicBezTo>
                    <a:pt x="29" y="42"/>
                    <a:pt x="31" y="41"/>
                    <a:pt x="32" y="40"/>
                  </a:cubicBezTo>
                  <a:cubicBezTo>
                    <a:pt x="33" y="42"/>
                    <a:pt x="34" y="44"/>
                    <a:pt x="35" y="46"/>
                  </a:cubicBezTo>
                  <a:cubicBezTo>
                    <a:pt x="36" y="46"/>
                    <a:pt x="38" y="46"/>
                    <a:pt x="40" y="47"/>
                  </a:cubicBezTo>
                  <a:cubicBezTo>
                    <a:pt x="40" y="46"/>
                    <a:pt x="40" y="45"/>
                    <a:pt x="40" y="44"/>
                  </a:cubicBezTo>
                  <a:cubicBezTo>
                    <a:pt x="41" y="45"/>
                    <a:pt x="43" y="46"/>
                    <a:pt x="44" y="49"/>
                  </a:cubicBezTo>
                  <a:cubicBezTo>
                    <a:pt x="45" y="48"/>
                    <a:pt x="47" y="47"/>
                    <a:pt x="46" y="45"/>
                  </a:cubicBezTo>
                  <a:cubicBezTo>
                    <a:pt x="45" y="43"/>
                    <a:pt x="46" y="42"/>
                    <a:pt x="48" y="41"/>
                  </a:cubicBezTo>
                  <a:cubicBezTo>
                    <a:pt x="48" y="43"/>
                    <a:pt x="48" y="44"/>
                    <a:pt x="48" y="45"/>
                  </a:cubicBezTo>
                  <a:cubicBezTo>
                    <a:pt x="49" y="45"/>
                    <a:pt x="50" y="45"/>
                    <a:pt x="51" y="46"/>
                  </a:cubicBezTo>
                  <a:cubicBezTo>
                    <a:pt x="51" y="48"/>
                    <a:pt x="53" y="49"/>
                    <a:pt x="55" y="5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6" y="49"/>
                    <a:pt x="54" y="47"/>
                    <a:pt x="56" y="46"/>
                  </a:cubicBezTo>
                  <a:cubicBezTo>
                    <a:pt x="57" y="48"/>
                    <a:pt x="59" y="49"/>
                    <a:pt x="59" y="52"/>
                  </a:cubicBezTo>
                  <a:cubicBezTo>
                    <a:pt x="59" y="52"/>
                    <a:pt x="60" y="52"/>
                    <a:pt x="60" y="52"/>
                  </a:cubicBezTo>
                  <a:cubicBezTo>
                    <a:pt x="60" y="51"/>
                    <a:pt x="61" y="50"/>
                    <a:pt x="61" y="48"/>
                  </a:cubicBezTo>
                  <a:cubicBezTo>
                    <a:pt x="62" y="49"/>
                    <a:pt x="63" y="50"/>
                    <a:pt x="63" y="52"/>
                  </a:cubicBezTo>
                  <a:cubicBezTo>
                    <a:pt x="65" y="51"/>
                    <a:pt x="66" y="51"/>
                    <a:pt x="68" y="51"/>
                  </a:cubicBezTo>
                  <a:cubicBezTo>
                    <a:pt x="69" y="51"/>
                    <a:pt x="70" y="51"/>
                    <a:pt x="70" y="52"/>
                  </a:cubicBezTo>
                  <a:cubicBezTo>
                    <a:pt x="72" y="54"/>
                    <a:pt x="74" y="54"/>
                    <a:pt x="76" y="54"/>
                  </a:cubicBezTo>
                  <a:cubicBezTo>
                    <a:pt x="77" y="53"/>
                    <a:pt x="78" y="52"/>
                    <a:pt x="78" y="51"/>
                  </a:cubicBezTo>
                  <a:cubicBezTo>
                    <a:pt x="79" y="51"/>
                    <a:pt x="80" y="51"/>
                    <a:pt x="81" y="52"/>
                  </a:cubicBezTo>
                  <a:cubicBezTo>
                    <a:pt x="83" y="53"/>
                    <a:pt x="82" y="55"/>
                    <a:pt x="84" y="55"/>
                  </a:cubicBezTo>
                  <a:cubicBezTo>
                    <a:pt x="84" y="54"/>
                    <a:pt x="84" y="53"/>
                    <a:pt x="84" y="52"/>
                  </a:cubicBezTo>
                  <a:cubicBezTo>
                    <a:pt x="86" y="52"/>
                    <a:pt x="88" y="52"/>
                    <a:pt x="90" y="54"/>
                  </a:cubicBezTo>
                  <a:cubicBezTo>
                    <a:pt x="90" y="55"/>
                    <a:pt x="91" y="54"/>
                    <a:pt x="92" y="53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2" y="54"/>
                    <a:pt x="92" y="54"/>
                    <a:pt x="92" y="53"/>
                  </a:cubicBezTo>
                  <a:cubicBezTo>
                    <a:pt x="93" y="52"/>
                    <a:pt x="94" y="52"/>
                    <a:pt x="95" y="53"/>
                  </a:cubicBezTo>
                  <a:cubicBezTo>
                    <a:pt x="95" y="55"/>
                    <a:pt x="95" y="55"/>
                    <a:pt x="96" y="57"/>
                  </a:cubicBezTo>
                  <a:cubicBezTo>
                    <a:pt x="97" y="56"/>
                    <a:pt x="97" y="56"/>
                    <a:pt x="97" y="55"/>
                  </a:cubicBezTo>
                  <a:cubicBezTo>
                    <a:pt x="98" y="53"/>
                    <a:pt x="99" y="53"/>
                    <a:pt x="101" y="55"/>
                  </a:cubicBezTo>
                  <a:cubicBezTo>
                    <a:pt x="101" y="55"/>
                    <a:pt x="107" y="57"/>
                    <a:pt x="107" y="57"/>
                  </a:cubicBezTo>
                  <a:cubicBezTo>
                    <a:pt x="109" y="56"/>
                    <a:pt x="111" y="59"/>
                    <a:pt x="112" y="58"/>
                  </a:cubicBezTo>
                  <a:cubicBezTo>
                    <a:pt x="113" y="57"/>
                    <a:pt x="113" y="56"/>
                    <a:pt x="114" y="55"/>
                  </a:cubicBezTo>
                  <a:cubicBezTo>
                    <a:pt x="115" y="55"/>
                    <a:pt x="116" y="55"/>
                    <a:pt x="116" y="56"/>
                  </a:cubicBezTo>
                  <a:cubicBezTo>
                    <a:pt x="117" y="57"/>
                    <a:pt x="117" y="57"/>
                    <a:pt x="118" y="58"/>
                  </a:cubicBezTo>
                  <a:cubicBezTo>
                    <a:pt x="120" y="58"/>
                    <a:pt x="122" y="58"/>
                    <a:pt x="124" y="59"/>
                  </a:cubicBezTo>
                  <a:cubicBezTo>
                    <a:pt x="125" y="58"/>
                    <a:pt x="125" y="57"/>
                    <a:pt x="126" y="55"/>
                  </a:cubicBezTo>
                  <a:cubicBezTo>
                    <a:pt x="127" y="56"/>
                    <a:pt x="127" y="57"/>
                    <a:pt x="128" y="57"/>
                  </a:cubicBezTo>
                  <a:cubicBezTo>
                    <a:pt x="129" y="58"/>
                    <a:pt x="130" y="58"/>
                    <a:pt x="131" y="58"/>
                  </a:cubicBezTo>
                  <a:cubicBezTo>
                    <a:pt x="130" y="59"/>
                    <a:pt x="130" y="60"/>
                    <a:pt x="130" y="60"/>
                  </a:cubicBezTo>
                  <a:cubicBezTo>
                    <a:pt x="130" y="60"/>
                    <a:pt x="130" y="60"/>
                    <a:pt x="130" y="60"/>
                  </a:cubicBezTo>
                  <a:cubicBezTo>
                    <a:pt x="130" y="60"/>
                    <a:pt x="131" y="61"/>
                    <a:pt x="131" y="60"/>
                  </a:cubicBezTo>
                  <a:cubicBezTo>
                    <a:pt x="132" y="59"/>
                    <a:pt x="133" y="58"/>
                    <a:pt x="134" y="57"/>
                  </a:cubicBezTo>
                  <a:cubicBezTo>
                    <a:pt x="135" y="57"/>
                    <a:pt x="135" y="56"/>
                    <a:pt x="136" y="56"/>
                  </a:cubicBezTo>
                  <a:cubicBezTo>
                    <a:pt x="137" y="58"/>
                    <a:pt x="138" y="59"/>
                    <a:pt x="139" y="60"/>
                  </a:cubicBezTo>
                  <a:cubicBezTo>
                    <a:pt x="143" y="61"/>
                    <a:pt x="146" y="63"/>
                    <a:pt x="149" y="61"/>
                  </a:cubicBezTo>
                  <a:cubicBezTo>
                    <a:pt x="149" y="61"/>
                    <a:pt x="149" y="61"/>
                    <a:pt x="149" y="61"/>
                  </a:cubicBezTo>
                  <a:cubicBezTo>
                    <a:pt x="149" y="62"/>
                    <a:pt x="150" y="62"/>
                    <a:pt x="150" y="62"/>
                  </a:cubicBezTo>
                  <a:cubicBezTo>
                    <a:pt x="151" y="62"/>
                    <a:pt x="151" y="61"/>
                    <a:pt x="151" y="61"/>
                  </a:cubicBezTo>
                  <a:cubicBezTo>
                    <a:pt x="151" y="60"/>
                    <a:pt x="151" y="59"/>
                    <a:pt x="151" y="58"/>
                  </a:cubicBezTo>
                  <a:cubicBezTo>
                    <a:pt x="152" y="57"/>
                    <a:pt x="151" y="56"/>
                    <a:pt x="151" y="54"/>
                  </a:cubicBezTo>
                  <a:cubicBezTo>
                    <a:pt x="152" y="55"/>
                    <a:pt x="153" y="56"/>
                    <a:pt x="154" y="57"/>
                  </a:cubicBezTo>
                  <a:cubicBezTo>
                    <a:pt x="154" y="57"/>
                    <a:pt x="154" y="58"/>
                    <a:pt x="154" y="59"/>
                  </a:cubicBezTo>
                  <a:cubicBezTo>
                    <a:pt x="154" y="62"/>
                    <a:pt x="155" y="63"/>
                    <a:pt x="158" y="62"/>
                  </a:cubicBezTo>
                  <a:cubicBezTo>
                    <a:pt x="158" y="62"/>
                    <a:pt x="159" y="62"/>
                    <a:pt x="160" y="61"/>
                  </a:cubicBezTo>
                  <a:cubicBezTo>
                    <a:pt x="160" y="63"/>
                    <a:pt x="160" y="64"/>
                    <a:pt x="162" y="65"/>
                  </a:cubicBezTo>
                  <a:cubicBezTo>
                    <a:pt x="165" y="64"/>
                    <a:pt x="165" y="64"/>
                    <a:pt x="169" y="64"/>
                  </a:cubicBezTo>
                  <a:cubicBezTo>
                    <a:pt x="167" y="59"/>
                    <a:pt x="165" y="54"/>
                    <a:pt x="163" y="49"/>
                  </a:cubicBezTo>
                  <a:cubicBezTo>
                    <a:pt x="159" y="50"/>
                    <a:pt x="154" y="53"/>
                    <a:pt x="151" y="48"/>
                  </a:cubicBezTo>
                  <a:cubicBezTo>
                    <a:pt x="151" y="47"/>
                    <a:pt x="150" y="46"/>
                    <a:pt x="151" y="44"/>
                  </a:cubicBezTo>
                  <a:cubicBezTo>
                    <a:pt x="152" y="45"/>
                    <a:pt x="153" y="46"/>
                    <a:pt x="154" y="46"/>
                  </a:cubicBezTo>
                  <a:cubicBezTo>
                    <a:pt x="154" y="44"/>
                    <a:pt x="154" y="42"/>
                    <a:pt x="157" y="43"/>
                  </a:cubicBezTo>
                  <a:cubicBezTo>
                    <a:pt x="158" y="43"/>
                    <a:pt x="158" y="46"/>
                    <a:pt x="161" y="45"/>
                  </a:cubicBezTo>
                  <a:cubicBezTo>
                    <a:pt x="162" y="45"/>
                    <a:pt x="163" y="48"/>
                    <a:pt x="166" y="47"/>
                  </a:cubicBezTo>
                  <a:cubicBezTo>
                    <a:pt x="165" y="46"/>
                    <a:pt x="165" y="45"/>
                    <a:pt x="165" y="44"/>
                  </a:cubicBezTo>
                  <a:cubicBezTo>
                    <a:pt x="165" y="44"/>
                    <a:pt x="165" y="43"/>
                    <a:pt x="166" y="43"/>
                  </a:cubicBezTo>
                  <a:cubicBezTo>
                    <a:pt x="166" y="43"/>
                    <a:pt x="166" y="43"/>
                    <a:pt x="166" y="44"/>
                  </a:cubicBezTo>
                  <a:cubicBezTo>
                    <a:pt x="167" y="44"/>
                    <a:pt x="167" y="44"/>
                    <a:pt x="167" y="44"/>
                  </a:cubicBezTo>
                  <a:cubicBezTo>
                    <a:pt x="169" y="43"/>
                    <a:pt x="170" y="42"/>
                    <a:pt x="171" y="41"/>
                  </a:cubicBezTo>
                  <a:cubicBezTo>
                    <a:pt x="170" y="40"/>
                    <a:pt x="168" y="39"/>
                    <a:pt x="169" y="37"/>
                  </a:cubicBezTo>
                  <a:cubicBezTo>
                    <a:pt x="171" y="37"/>
                    <a:pt x="173" y="37"/>
                    <a:pt x="175" y="36"/>
                  </a:cubicBezTo>
                  <a:cubicBezTo>
                    <a:pt x="174" y="35"/>
                    <a:pt x="174" y="35"/>
                    <a:pt x="173" y="34"/>
                  </a:cubicBezTo>
                  <a:cubicBezTo>
                    <a:pt x="174" y="33"/>
                    <a:pt x="175" y="33"/>
                    <a:pt x="176" y="32"/>
                  </a:cubicBezTo>
                  <a:cubicBezTo>
                    <a:pt x="175" y="31"/>
                    <a:pt x="174" y="30"/>
                    <a:pt x="174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4" name="Freeform 7">
              <a:extLst>
                <a:ext uri="{FF2B5EF4-FFF2-40B4-BE49-F238E27FC236}">
                  <a16:creationId xmlns:a16="http://schemas.microsoft.com/office/drawing/2014/main" id="{8960FC59-A474-401D-896C-D375662B4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0901" y="4462463"/>
              <a:ext cx="4763" cy="1588"/>
            </a:xfrm>
            <a:custGeom>
              <a:avLst/>
              <a:gdLst>
                <a:gd name="T0" fmla="*/ 2 w 2"/>
                <a:gd name="T1" fmla="*/ 1 h 1"/>
                <a:gd name="T2" fmla="*/ 1 w 2"/>
                <a:gd name="T3" fmla="*/ 1 h 1"/>
                <a:gd name="T4" fmla="*/ 1 w 2"/>
                <a:gd name="T5" fmla="*/ 0 h 1"/>
                <a:gd name="T6" fmla="*/ 0 w 2"/>
                <a:gd name="T7" fmla="*/ 0 h 1"/>
                <a:gd name="T8" fmla="*/ 1 w 2"/>
                <a:gd name="T9" fmla="*/ 1 h 1"/>
                <a:gd name="T10" fmla="*/ 1 w 2"/>
                <a:gd name="T11" fmla="*/ 1 h 1"/>
                <a:gd name="T12" fmla="*/ 1 w 2"/>
                <a:gd name="T13" fmla="*/ 1 h 1"/>
                <a:gd name="T14" fmla="*/ 2 w 2"/>
                <a:gd name="T15" fmla="*/ 1 h 1"/>
                <a:gd name="T16" fmla="*/ 2 w 2"/>
                <a:gd name="T17" fmla="*/ 1 h 1"/>
                <a:gd name="T18" fmla="*/ 2 w 2"/>
                <a:gd name="T19" fmla="*/ 1 h 1"/>
                <a:gd name="T20" fmla="*/ 2 w 2"/>
                <a:gd name="T2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1" name="Freeform 8">
              <a:extLst>
                <a:ext uri="{FF2B5EF4-FFF2-40B4-BE49-F238E27FC236}">
                  <a16:creationId xmlns:a16="http://schemas.microsoft.com/office/drawing/2014/main" id="{5BAA5CFC-4E2B-4E08-94FE-439AA73BA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7876" y="3803651"/>
              <a:ext cx="23813" cy="31750"/>
            </a:xfrm>
            <a:custGeom>
              <a:avLst/>
              <a:gdLst>
                <a:gd name="T0" fmla="*/ 4 w 12"/>
                <a:gd name="T1" fmla="*/ 9 h 16"/>
                <a:gd name="T2" fmla="*/ 6 w 12"/>
                <a:gd name="T3" fmla="*/ 11 h 16"/>
                <a:gd name="T4" fmla="*/ 7 w 12"/>
                <a:gd name="T5" fmla="*/ 14 h 16"/>
                <a:gd name="T6" fmla="*/ 11 w 12"/>
                <a:gd name="T7" fmla="*/ 15 h 16"/>
                <a:gd name="T8" fmla="*/ 12 w 12"/>
                <a:gd name="T9" fmla="*/ 12 h 16"/>
                <a:gd name="T10" fmla="*/ 9 w 12"/>
                <a:gd name="T11" fmla="*/ 12 h 16"/>
                <a:gd name="T12" fmla="*/ 9 w 12"/>
                <a:gd name="T13" fmla="*/ 9 h 16"/>
                <a:gd name="T14" fmla="*/ 9 w 12"/>
                <a:gd name="T15" fmla="*/ 7 h 16"/>
                <a:gd name="T16" fmla="*/ 8 w 12"/>
                <a:gd name="T17" fmla="*/ 7 h 16"/>
                <a:gd name="T18" fmla="*/ 6 w 12"/>
                <a:gd name="T19" fmla="*/ 5 h 16"/>
                <a:gd name="T20" fmla="*/ 2 w 12"/>
                <a:gd name="T21" fmla="*/ 0 h 16"/>
                <a:gd name="T22" fmla="*/ 4 w 12"/>
                <a:gd name="T23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16">
                  <a:moveTo>
                    <a:pt x="4" y="9"/>
                  </a:moveTo>
                  <a:cubicBezTo>
                    <a:pt x="4" y="10"/>
                    <a:pt x="5" y="11"/>
                    <a:pt x="6" y="11"/>
                  </a:cubicBezTo>
                  <a:cubicBezTo>
                    <a:pt x="6" y="12"/>
                    <a:pt x="7" y="13"/>
                    <a:pt x="7" y="14"/>
                  </a:cubicBezTo>
                  <a:cubicBezTo>
                    <a:pt x="7" y="15"/>
                    <a:pt x="8" y="16"/>
                    <a:pt x="11" y="15"/>
                  </a:cubicBezTo>
                  <a:cubicBezTo>
                    <a:pt x="10" y="14"/>
                    <a:pt x="12" y="13"/>
                    <a:pt x="12" y="12"/>
                  </a:cubicBezTo>
                  <a:cubicBezTo>
                    <a:pt x="11" y="12"/>
                    <a:pt x="10" y="12"/>
                    <a:pt x="9" y="12"/>
                  </a:cubicBezTo>
                  <a:cubicBezTo>
                    <a:pt x="9" y="11"/>
                    <a:pt x="9" y="10"/>
                    <a:pt x="9" y="9"/>
                  </a:cubicBezTo>
                  <a:cubicBezTo>
                    <a:pt x="9" y="9"/>
                    <a:pt x="9" y="8"/>
                    <a:pt x="9" y="7"/>
                  </a:cubicBezTo>
                  <a:cubicBezTo>
                    <a:pt x="9" y="7"/>
                    <a:pt x="8" y="7"/>
                    <a:pt x="8" y="7"/>
                  </a:cubicBezTo>
                  <a:cubicBezTo>
                    <a:pt x="7" y="7"/>
                    <a:pt x="7" y="6"/>
                    <a:pt x="6" y="5"/>
                  </a:cubicBezTo>
                  <a:cubicBezTo>
                    <a:pt x="6" y="3"/>
                    <a:pt x="4" y="1"/>
                    <a:pt x="2" y="0"/>
                  </a:cubicBezTo>
                  <a:cubicBezTo>
                    <a:pt x="0" y="3"/>
                    <a:pt x="3" y="6"/>
                    <a:pt x="4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2" name="Oval 9">
              <a:extLst>
                <a:ext uri="{FF2B5EF4-FFF2-40B4-BE49-F238E27FC236}">
                  <a16:creationId xmlns:a16="http://schemas.microsoft.com/office/drawing/2014/main" id="{61952023-C2F8-4373-898A-DD71066C4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051" y="3803651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3" name="Freeform 10">
              <a:extLst>
                <a:ext uri="{FF2B5EF4-FFF2-40B4-BE49-F238E27FC236}">
                  <a16:creationId xmlns:a16="http://schemas.microsoft.com/office/drawing/2014/main" id="{755CF30B-0E8A-4C25-A5B5-BBCFE3BD5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6" y="3754438"/>
              <a:ext cx="4763" cy="7938"/>
            </a:xfrm>
            <a:custGeom>
              <a:avLst/>
              <a:gdLst>
                <a:gd name="T0" fmla="*/ 0 w 2"/>
                <a:gd name="T1" fmla="*/ 4 h 4"/>
                <a:gd name="T2" fmla="*/ 0 w 2"/>
                <a:gd name="T3" fmla="*/ 4 h 4"/>
                <a:gd name="T4" fmla="*/ 1 w 2"/>
                <a:gd name="T5" fmla="*/ 4 h 4"/>
                <a:gd name="T6" fmla="*/ 1 w 2"/>
                <a:gd name="T7" fmla="*/ 3 h 4"/>
                <a:gd name="T8" fmla="*/ 1 w 2"/>
                <a:gd name="T9" fmla="*/ 3 h 4"/>
                <a:gd name="T10" fmla="*/ 2 w 2"/>
                <a:gd name="T11" fmla="*/ 3 h 4"/>
                <a:gd name="T12" fmla="*/ 2 w 2"/>
                <a:gd name="T13" fmla="*/ 2 h 4"/>
                <a:gd name="T14" fmla="*/ 0 w 2"/>
                <a:gd name="T15" fmla="*/ 1 h 4"/>
                <a:gd name="T16" fmla="*/ 0 w 2"/>
                <a:gd name="T17" fmla="*/ 4 h 4"/>
                <a:gd name="T18" fmla="*/ 0 w 2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2" y="1"/>
                    <a:pt x="1" y="0"/>
                    <a:pt x="0" y="1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4" name="Freeform 11">
              <a:extLst>
                <a:ext uri="{FF2B5EF4-FFF2-40B4-BE49-F238E27FC236}">
                  <a16:creationId xmlns:a16="http://schemas.microsoft.com/office/drawing/2014/main" id="{21A4278C-78F5-467A-A50C-072AFBCA8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8963" y="3989388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1 h 1"/>
                <a:gd name="T6" fmla="*/ 0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5" name="Freeform 12">
              <a:extLst>
                <a:ext uri="{FF2B5EF4-FFF2-40B4-BE49-F238E27FC236}">
                  <a16:creationId xmlns:a16="http://schemas.microsoft.com/office/drawing/2014/main" id="{24E4A2D6-0968-4312-8D4D-1D768DE3B7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5788" y="3881438"/>
              <a:ext cx="12700" cy="14288"/>
            </a:xfrm>
            <a:custGeom>
              <a:avLst/>
              <a:gdLst>
                <a:gd name="T0" fmla="*/ 6 w 6"/>
                <a:gd name="T1" fmla="*/ 5 h 7"/>
                <a:gd name="T2" fmla="*/ 6 w 6"/>
                <a:gd name="T3" fmla="*/ 5 h 7"/>
                <a:gd name="T4" fmla="*/ 6 w 6"/>
                <a:gd name="T5" fmla="*/ 4 h 7"/>
                <a:gd name="T6" fmla="*/ 6 w 6"/>
                <a:gd name="T7" fmla="*/ 4 h 7"/>
                <a:gd name="T8" fmla="*/ 6 w 6"/>
                <a:gd name="T9" fmla="*/ 4 h 7"/>
                <a:gd name="T10" fmla="*/ 6 w 6"/>
                <a:gd name="T11" fmla="*/ 4 h 7"/>
                <a:gd name="T12" fmla="*/ 6 w 6"/>
                <a:gd name="T13" fmla="*/ 4 h 7"/>
                <a:gd name="T14" fmla="*/ 6 w 6"/>
                <a:gd name="T15" fmla="*/ 4 h 7"/>
                <a:gd name="T16" fmla="*/ 6 w 6"/>
                <a:gd name="T17" fmla="*/ 4 h 7"/>
                <a:gd name="T18" fmla="*/ 6 w 6"/>
                <a:gd name="T19" fmla="*/ 4 h 7"/>
                <a:gd name="T20" fmla="*/ 6 w 6"/>
                <a:gd name="T21" fmla="*/ 4 h 7"/>
                <a:gd name="T22" fmla="*/ 6 w 6"/>
                <a:gd name="T23" fmla="*/ 4 h 7"/>
                <a:gd name="T24" fmla="*/ 4 w 6"/>
                <a:gd name="T25" fmla="*/ 3 h 7"/>
                <a:gd name="T26" fmla="*/ 4 w 6"/>
                <a:gd name="T27" fmla="*/ 3 h 7"/>
                <a:gd name="T28" fmla="*/ 3 w 6"/>
                <a:gd name="T29" fmla="*/ 2 h 7"/>
                <a:gd name="T30" fmla="*/ 3 w 6"/>
                <a:gd name="T31" fmla="*/ 2 h 7"/>
                <a:gd name="T32" fmla="*/ 3 w 6"/>
                <a:gd name="T33" fmla="*/ 2 h 7"/>
                <a:gd name="T34" fmla="*/ 3 w 6"/>
                <a:gd name="T35" fmla="*/ 1 h 7"/>
                <a:gd name="T36" fmla="*/ 3 w 6"/>
                <a:gd name="T37" fmla="*/ 0 h 7"/>
                <a:gd name="T38" fmla="*/ 3 w 6"/>
                <a:gd name="T39" fmla="*/ 0 h 7"/>
                <a:gd name="T40" fmla="*/ 0 w 6"/>
                <a:gd name="T41" fmla="*/ 3 h 7"/>
                <a:gd name="T42" fmla="*/ 2 w 6"/>
                <a:gd name="T43" fmla="*/ 7 h 7"/>
                <a:gd name="T44" fmla="*/ 6 w 6"/>
                <a:gd name="T45" fmla="*/ 5 h 7"/>
                <a:gd name="T46" fmla="*/ 6 w 6"/>
                <a:gd name="T4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" h="7">
                  <a:moveTo>
                    <a:pt x="6" y="5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2"/>
                    <a:pt x="0" y="3"/>
                  </a:cubicBezTo>
                  <a:cubicBezTo>
                    <a:pt x="1" y="4"/>
                    <a:pt x="1" y="5"/>
                    <a:pt x="2" y="7"/>
                  </a:cubicBezTo>
                  <a:cubicBezTo>
                    <a:pt x="4" y="6"/>
                    <a:pt x="5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6" name="Freeform 13">
              <a:extLst>
                <a:ext uri="{FF2B5EF4-FFF2-40B4-BE49-F238E27FC236}">
                  <a16:creationId xmlns:a16="http://schemas.microsoft.com/office/drawing/2014/main" id="{29FB389F-8486-41E2-8C53-A1F631F61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6763" y="3854451"/>
              <a:ext cx="4763" cy="3175"/>
            </a:xfrm>
            <a:custGeom>
              <a:avLst/>
              <a:gdLst>
                <a:gd name="T0" fmla="*/ 1 w 2"/>
                <a:gd name="T1" fmla="*/ 0 h 2"/>
                <a:gd name="T2" fmla="*/ 1 w 2"/>
                <a:gd name="T3" fmla="*/ 0 h 2"/>
                <a:gd name="T4" fmla="*/ 1 w 2"/>
                <a:gd name="T5" fmla="*/ 1 h 2"/>
                <a:gd name="T6" fmla="*/ 1 w 2"/>
                <a:gd name="T7" fmla="*/ 1 h 2"/>
                <a:gd name="T8" fmla="*/ 0 w 2"/>
                <a:gd name="T9" fmla="*/ 1 h 2"/>
                <a:gd name="T10" fmla="*/ 0 w 2"/>
                <a:gd name="T11" fmla="*/ 1 h 2"/>
                <a:gd name="T12" fmla="*/ 0 w 2"/>
                <a:gd name="T13" fmla="*/ 2 h 2"/>
                <a:gd name="T14" fmla="*/ 0 w 2"/>
                <a:gd name="T15" fmla="*/ 2 h 2"/>
                <a:gd name="T16" fmla="*/ 0 w 2"/>
                <a:gd name="T17" fmla="*/ 2 h 2"/>
                <a:gd name="T18" fmla="*/ 2 w 2"/>
                <a:gd name="T19" fmla="*/ 0 h 2"/>
                <a:gd name="T20" fmla="*/ 1 w 2"/>
                <a:gd name="T2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7" name="Freeform 14">
              <a:extLst>
                <a:ext uri="{FF2B5EF4-FFF2-40B4-BE49-F238E27FC236}">
                  <a16:creationId xmlns:a16="http://schemas.microsoft.com/office/drawing/2014/main" id="{2CFE905C-8CF8-4496-9516-00D7E45F5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6763" y="385762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8" name="Freeform 15">
              <a:extLst>
                <a:ext uri="{FF2B5EF4-FFF2-40B4-BE49-F238E27FC236}">
                  <a16:creationId xmlns:a16="http://schemas.microsoft.com/office/drawing/2014/main" id="{91F4A432-9CE2-4837-8D35-2A04E35A0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9226" y="3517901"/>
              <a:ext cx="3175" cy="9525"/>
            </a:xfrm>
            <a:custGeom>
              <a:avLst/>
              <a:gdLst>
                <a:gd name="T0" fmla="*/ 0 w 2"/>
                <a:gd name="T1" fmla="*/ 0 h 5"/>
                <a:gd name="T2" fmla="*/ 0 w 2"/>
                <a:gd name="T3" fmla="*/ 1 h 5"/>
                <a:gd name="T4" fmla="*/ 0 w 2"/>
                <a:gd name="T5" fmla="*/ 1 h 5"/>
                <a:gd name="T6" fmla="*/ 0 w 2"/>
                <a:gd name="T7" fmla="*/ 3 h 5"/>
                <a:gd name="T8" fmla="*/ 0 w 2"/>
                <a:gd name="T9" fmla="*/ 5 h 5"/>
                <a:gd name="T10" fmla="*/ 2 w 2"/>
                <a:gd name="T11" fmla="*/ 3 h 5"/>
                <a:gd name="T12" fmla="*/ 0 w 2"/>
                <a:gd name="T13" fmla="*/ 0 h 5"/>
                <a:gd name="T14" fmla="*/ 0 w 2"/>
                <a:gd name="T15" fmla="*/ 0 h 5"/>
                <a:gd name="T16" fmla="*/ 0 w 2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4"/>
                    <a:pt x="2" y="4"/>
                    <a:pt x="2" y="3"/>
                  </a:cubicBezTo>
                  <a:cubicBezTo>
                    <a:pt x="2" y="2"/>
                    <a:pt x="2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9" name="Freeform 16">
              <a:extLst>
                <a:ext uri="{FF2B5EF4-FFF2-40B4-BE49-F238E27FC236}">
                  <a16:creationId xmlns:a16="http://schemas.microsoft.com/office/drawing/2014/main" id="{006EC43B-32E7-482C-B25B-E8B6FCDB14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9226" y="351790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0" name="Freeform 17">
              <a:extLst>
                <a:ext uri="{FF2B5EF4-FFF2-40B4-BE49-F238E27FC236}">
                  <a16:creationId xmlns:a16="http://schemas.microsoft.com/office/drawing/2014/main" id="{4E643DE5-1F88-4A90-B870-705CBB9C0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076" y="4411663"/>
              <a:ext cx="1588" cy="1588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1 h 1"/>
                <a:gd name="T10" fmla="*/ 0 w 1"/>
                <a:gd name="T11" fmla="*/ 0 h 1"/>
                <a:gd name="T12" fmla="*/ 1 w 1"/>
                <a:gd name="T13" fmla="*/ 0 h 1"/>
                <a:gd name="T14" fmla="*/ 1 w 1"/>
                <a:gd name="T15" fmla="*/ 0 h 1"/>
                <a:gd name="T16" fmla="*/ 1 w 1"/>
                <a:gd name="T1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1" name="Freeform 18">
              <a:extLst>
                <a:ext uri="{FF2B5EF4-FFF2-40B4-BE49-F238E27FC236}">
                  <a16:creationId xmlns:a16="http://schemas.microsoft.com/office/drawing/2014/main" id="{9016F006-6841-4646-B6A6-FE855BF74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076" y="4411663"/>
              <a:ext cx="6350" cy="9525"/>
            </a:xfrm>
            <a:custGeom>
              <a:avLst/>
              <a:gdLst>
                <a:gd name="T0" fmla="*/ 1 w 3"/>
                <a:gd name="T1" fmla="*/ 0 h 5"/>
                <a:gd name="T2" fmla="*/ 1 w 3"/>
                <a:gd name="T3" fmla="*/ 0 h 5"/>
                <a:gd name="T4" fmla="*/ 1 w 3"/>
                <a:gd name="T5" fmla="*/ 0 h 5"/>
                <a:gd name="T6" fmla="*/ 0 w 3"/>
                <a:gd name="T7" fmla="*/ 3 h 5"/>
                <a:gd name="T8" fmla="*/ 0 w 3"/>
                <a:gd name="T9" fmla="*/ 3 h 5"/>
                <a:gd name="T10" fmla="*/ 0 w 3"/>
                <a:gd name="T11" fmla="*/ 4 h 5"/>
                <a:gd name="T12" fmla="*/ 0 w 3"/>
                <a:gd name="T13" fmla="*/ 4 h 5"/>
                <a:gd name="T14" fmla="*/ 0 w 3"/>
                <a:gd name="T15" fmla="*/ 5 h 5"/>
                <a:gd name="T16" fmla="*/ 2 w 3"/>
                <a:gd name="T17" fmla="*/ 2 h 5"/>
                <a:gd name="T18" fmla="*/ 1 w 3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5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2" y="4"/>
                    <a:pt x="3" y="4"/>
                    <a:pt x="2" y="2"/>
                  </a:cubicBezTo>
                  <a:cubicBezTo>
                    <a:pt x="2" y="1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2" name="Freeform 19">
              <a:extLst>
                <a:ext uri="{FF2B5EF4-FFF2-40B4-BE49-F238E27FC236}">
                  <a16:creationId xmlns:a16="http://schemas.microsoft.com/office/drawing/2014/main" id="{A449E03F-7BD2-4F77-B104-6D4FB1F94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0813" y="3543301"/>
              <a:ext cx="1588" cy="4763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0 w 1"/>
                <a:gd name="T7" fmla="*/ 1 h 2"/>
                <a:gd name="T8" fmla="*/ 1 w 1"/>
                <a:gd name="T9" fmla="*/ 2 h 2"/>
                <a:gd name="T10" fmla="*/ 1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3" name="Freeform 20">
              <a:extLst>
                <a:ext uri="{FF2B5EF4-FFF2-40B4-BE49-F238E27FC236}">
                  <a16:creationId xmlns:a16="http://schemas.microsoft.com/office/drawing/2014/main" id="{70CDE774-865F-4A5B-A157-1349AAE60B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9226" y="3548063"/>
              <a:ext cx="4763" cy="15875"/>
            </a:xfrm>
            <a:custGeom>
              <a:avLst/>
              <a:gdLst>
                <a:gd name="T0" fmla="*/ 2 w 3"/>
                <a:gd name="T1" fmla="*/ 0 h 8"/>
                <a:gd name="T2" fmla="*/ 2 w 3"/>
                <a:gd name="T3" fmla="*/ 0 h 8"/>
                <a:gd name="T4" fmla="*/ 2 w 3"/>
                <a:gd name="T5" fmla="*/ 0 h 8"/>
                <a:gd name="T6" fmla="*/ 2 w 3"/>
                <a:gd name="T7" fmla="*/ 0 h 8"/>
                <a:gd name="T8" fmla="*/ 2 w 3"/>
                <a:gd name="T9" fmla="*/ 4 h 8"/>
                <a:gd name="T10" fmla="*/ 1 w 3"/>
                <a:gd name="T11" fmla="*/ 8 h 8"/>
                <a:gd name="T12" fmla="*/ 3 w 3"/>
                <a:gd name="T13" fmla="*/ 7 h 8"/>
                <a:gd name="T14" fmla="*/ 3 w 3"/>
                <a:gd name="T15" fmla="*/ 5 h 8"/>
                <a:gd name="T16" fmla="*/ 3 w 3"/>
                <a:gd name="T17" fmla="*/ 3 h 8"/>
                <a:gd name="T18" fmla="*/ 3 w 3"/>
                <a:gd name="T19" fmla="*/ 3 h 8"/>
                <a:gd name="T20" fmla="*/ 2 w 3"/>
                <a:gd name="T2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8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3"/>
                    <a:pt x="2" y="4"/>
                  </a:cubicBezTo>
                  <a:cubicBezTo>
                    <a:pt x="2" y="5"/>
                    <a:pt x="0" y="6"/>
                    <a:pt x="1" y="8"/>
                  </a:cubicBezTo>
                  <a:cubicBezTo>
                    <a:pt x="2" y="8"/>
                    <a:pt x="3" y="7"/>
                    <a:pt x="3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5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1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4" name="Freeform 21">
              <a:extLst>
                <a:ext uri="{FF2B5EF4-FFF2-40B4-BE49-F238E27FC236}">
                  <a16:creationId xmlns:a16="http://schemas.microsoft.com/office/drawing/2014/main" id="{09042F4C-E144-4971-AE2B-5611ED190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813" y="3921126"/>
              <a:ext cx="4763" cy="4763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2 h 2"/>
                <a:gd name="T4" fmla="*/ 2 w 2"/>
                <a:gd name="T5" fmla="*/ 2 h 2"/>
                <a:gd name="T6" fmla="*/ 2 w 2"/>
                <a:gd name="T7" fmla="*/ 1 h 2"/>
                <a:gd name="T8" fmla="*/ 1 w 2"/>
                <a:gd name="T9" fmla="*/ 0 h 2"/>
                <a:gd name="T10" fmla="*/ 0 w 2"/>
                <a:gd name="T11" fmla="*/ 0 h 2"/>
                <a:gd name="T12" fmla="*/ 1 w 2"/>
                <a:gd name="T13" fmla="*/ 2 h 2"/>
                <a:gd name="T14" fmla="*/ 2 w 2"/>
                <a:gd name="T15" fmla="*/ 2 h 2"/>
                <a:gd name="T16" fmla="*/ 2 w 2"/>
                <a:gd name="T17" fmla="*/ 2 h 2"/>
                <a:gd name="T18" fmla="*/ 2 w 2"/>
                <a:gd name="T19" fmla="*/ 2 h 2"/>
                <a:gd name="T20" fmla="*/ 2 w 2"/>
                <a:gd name="T2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5" name="Freeform 22">
              <a:extLst>
                <a:ext uri="{FF2B5EF4-FFF2-40B4-BE49-F238E27FC236}">
                  <a16:creationId xmlns:a16="http://schemas.microsoft.com/office/drawing/2014/main" id="{74F06FD4-BF6E-4D0F-97F2-9E0809A6C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51" y="3895726"/>
              <a:ext cx="1588" cy="1588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1 h 1"/>
                <a:gd name="T6" fmla="*/ 1 w 1"/>
                <a:gd name="T7" fmla="*/ 0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6" name="Freeform 23">
              <a:extLst>
                <a:ext uri="{FF2B5EF4-FFF2-40B4-BE49-F238E27FC236}">
                  <a16:creationId xmlns:a16="http://schemas.microsoft.com/office/drawing/2014/main" id="{A27DA94F-5729-45AB-A027-6AC60099D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226" y="4059238"/>
              <a:ext cx="6350" cy="1588"/>
            </a:xfrm>
            <a:custGeom>
              <a:avLst/>
              <a:gdLst>
                <a:gd name="T0" fmla="*/ 3 w 3"/>
                <a:gd name="T1" fmla="*/ 1 h 1"/>
                <a:gd name="T2" fmla="*/ 2 w 3"/>
                <a:gd name="T3" fmla="*/ 1 h 1"/>
                <a:gd name="T4" fmla="*/ 2 w 3"/>
                <a:gd name="T5" fmla="*/ 1 h 1"/>
                <a:gd name="T6" fmla="*/ 1 w 3"/>
                <a:gd name="T7" fmla="*/ 1 h 1"/>
                <a:gd name="T8" fmla="*/ 1 w 3"/>
                <a:gd name="T9" fmla="*/ 1 h 1"/>
                <a:gd name="T10" fmla="*/ 1 w 3"/>
                <a:gd name="T11" fmla="*/ 1 h 1"/>
                <a:gd name="T12" fmla="*/ 0 w 3"/>
                <a:gd name="T13" fmla="*/ 1 h 1"/>
                <a:gd name="T14" fmla="*/ 2 w 3"/>
                <a:gd name="T15" fmla="*/ 1 h 1"/>
                <a:gd name="T16" fmla="*/ 2 w 3"/>
                <a:gd name="T17" fmla="*/ 1 h 1"/>
                <a:gd name="T18" fmla="*/ 3 w 3"/>
                <a:gd name="T1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7" name="Freeform 24">
              <a:extLst>
                <a:ext uri="{FF2B5EF4-FFF2-40B4-BE49-F238E27FC236}">
                  <a16:creationId xmlns:a16="http://schemas.microsoft.com/office/drawing/2014/main" id="{F9563034-BE73-49F7-B919-35A29A58C7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988" y="4060826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1 w 1"/>
                <a:gd name="T3" fmla="*/ 1 w 1"/>
                <a:gd name="T4" fmla="*/ 0 w 1"/>
                <a:gd name="T5" fmla="*/ 1 w 1"/>
                <a:gd name="T6" fmla="*/ 1 w 1"/>
                <a:gd name="T7" fmla="*/ 1 w 1"/>
                <a:gd name="T8" fmla="*/ 1 w 1"/>
                <a:gd name="T9" fmla="*/ 1 w 1"/>
                <a:gd name="T10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8" name="Freeform 25">
              <a:extLst>
                <a:ext uri="{FF2B5EF4-FFF2-40B4-BE49-F238E27FC236}">
                  <a16:creationId xmlns:a16="http://schemas.microsoft.com/office/drawing/2014/main" id="{51430E30-99AA-4934-B463-EF11979C6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8001" y="4033838"/>
              <a:ext cx="6350" cy="4763"/>
            </a:xfrm>
            <a:custGeom>
              <a:avLst/>
              <a:gdLst>
                <a:gd name="T0" fmla="*/ 2 w 3"/>
                <a:gd name="T1" fmla="*/ 1 h 3"/>
                <a:gd name="T2" fmla="*/ 2 w 3"/>
                <a:gd name="T3" fmla="*/ 1 h 3"/>
                <a:gd name="T4" fmla="*/ 1 w 3"/>
                <a:gd name="T5" fmla="*/ 0 h 3"/>
                <a:gd name="T6" fmla="*/ 1 w 3"/>
                <a:gd name="T7" fmla="*/ 0 h 3"/>
                <a:gd name="T8" fmla="*/ 1 w 3"/>
                <a:gd name="T9" fmla="*/ 0 h 3"/>
                <a:gd name="T10" fmla="*/ 1 w 3"/>
                <a:gd name="T11" fmla="*/ 0 h 3"/>
                <a:gd name="T12" fmla="*/ 1 w 3"/>
                <a:gd name="T13" fmla="*/ 0 h 3"/>
                <a:gd name="T14" fmla="*/ 1 w 3"/>
                <a:gd name="T15" fmla="*/ 0 h 3"/>
                <a:gd name="T16" fmla="*/ 1 w 3"/>
                <a:gd name="T17" fmla="*/ 0 h 3"/>
                <a:gd name="T18" fmla="*/ 1 w 3"/>
                <a:gd name="T19" fmla="*/ 0 h 3"/>
                <a:gd name="T20" fmla="*/ 1 w 3"/>
                <a:gd name="T21" fmla="*/ 1 h 3"/>
                <a:gd name="T22" fmla="*/ 0 w 3"/>
                <a:gd name="T23" fmla="*/ 3 h 3"/>
                <a:gd name="T24" fmla="*/ 2 w 3"/>
                <a:gd name="T25" fmla="*/ 2 h 3"/>
                <a:gd name="T26" fmla="*/ 3 w 3"/>
                <a:gd name="T27" fmla="*/ 1 h 3"/>
                <a:gd name="T28" fmla="*/ 2 w 3"/>
                <a:gd name="T2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9" name="Freeform 26">
              <a:extLst>
                <a:ext uri="{FF2B5EF4-FFF2-40B4-BE49-F238E27FC236}">
                  <a16:creationId xmlns:a16="http://schemas.microsoft.com/office/drawing/2014/main" id="{181E8BA1-B902-4FF7-A42D-2B76F7956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976" y="4537076"/>
              <a:ext cx="1588" cy="3175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0 h 2"/>
                <a:gd name="T4" fmla="*/ 1 w 1"/>
                <a:gd name="T5" fmla="*/ 0 h 2"/>
                <a:gd name="T6" fmla="*/ 1 w 1"/>
                <a:gd name="T7" fmla="*/ 0 h 2"/>
                <a:gd name="T8" fmla="*/ 1 w 1"/>
                <a:gd name="T9" fmla="*/ 0 h 2"/>
                <a:gd name="T10" fmla="*/ 1 w 1"/>
                <a:gd name="T11" fmla="*/ 0 h 2"/>
                <a:gd name="T12" fmla="*/ 0 w 1"/>
                <a:gd name="T13" fmla="*/ 2 h 2"/>
                <a:gd name="T14" fmla="*/ 0 w 1"/>
                <a:gd name="T15" fmla="*/ 2 h 2"/>
                <a:gd name="T16" fmla="*/ 1 w 1"/>
                <a:gd name="T17" fmla="*/ 0 h 2"/>
                <a:gd name="T18" fmla="*/ 1 w 1"/>
                <a:gd name="T19" fmla="*/ 0 h 2"/>
                <a:gd name="T20" fmla="*/ 1 w 1"/>
                <a:gd name="T21" fmla="*/ 0 h 2"/>
                <a:gd name="T22" fmla="*/ 1 w 1"/>
                <a:gd name="T2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0" name="Freeform 27">
              <a:extLst>
                <a:ext uri="{FF2B5EF4-FFF2-40B4-BE49-F238E27FC236}">
                  <a16:creationId xmlns:a16="http://schemas.microsoft.com/office/drawing/2014/main" id="{6DF71FEE-1849-4570-A763-3C3430F6D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8113" y="3670301"/>
              <a:ext cx="4763" cy="4763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2 w 2"/>
                <a:gd name="T5" fmla="*/ 2 h 2"/>
                <a:gd name="T6" fmla="*/ 2 w 2"/>
                <a:gd name="T7" fmla="*/ 1 h 2"/>
                <a:gd name="T8" fmla="*/ 0 w 2"/>
                <a:gd name="T9" fmla="*/ 0 h 2"/>
                <a:gd name="T10" fmla="*/ 0 w 2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1" name="Freeform 28">
              <a:extLst>
                <a:ext uri="{FF2B5EF4-FFF2-40B4-BE49-F238E27FC236}">
                  <a16:creationId xmlns:a16="http://schemas.microsoft.com/office/drawing/2014/main" id="{FAE07D3D-4890-46D1-898A-C6E8A5AA8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8426" y="3519488"/>
              <a:ext cx="6350" cy="7938"/>
            </a:xfrm>
            <a:custGeom>
              <a:avLst/>
              <a:gdLst>
                <a:gd name="T0" fmla="*/ 2 w 3"/>
                <a:gd name="T1" fmla="*/ 4 h 4"/>
                <a:gd name="T2" fmla="*/ 2 w 3"/>
                <a:gd name="T3" fmla="*/ 4 h 4"/>
                <a:gd name="T4" fmla="*/ 2 w 3"/>
                <a:gd name="T5" fmla="*/ 1 h 4"/>
                <a:gd name="T6" fmla="*/ 0 w 3"/>
                <a:gd name="T7" fmla="*/ 2 h 4"/>
                <a:gd name="T8" fmla="*/ 1 w 3"/>
                <a:gd name="T9" fmla="*/ 3 h 4"/>
                <a:gd name="T10" fmla="*/ 2 w 3"/>
                <a:gd name="T11" fmla="*/ 4 h 4"/>
                <a:gd name="T12" fmla="*/ 2 w 3"/>
                <a:gd name="T13" fmla="*/ 4 h 4"/>
                <a:gd name="T14" fmla="*/ 2 w 3"/>
                <a:gd name="T15" fmla="*/ 4 h 4"/>
                <a:gd name="T16" fmla="*/ 2 w 3"/>
                <a:gd name="T17" fmla="*/ 4 h 4"/>
                <a:gd name="T18" fmla="*/ 3 w 3"/>
                <a:gd name="T19" fmla="*/ 4 h 4"/>
                <a:gd name="T20" fmla="*/ 2 w 3"/>
                <a:gd name="T2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1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2" name="Freeform 29">
              <a:extLst>
                <a:ext uri="{FF2B5EF4-FFF2-40B4-BE49-F238E27FC236}">
                  <a16:creationId xmlns:a16="http://schemas.microsoft.com/office/drawing/2014/main" id="{E493E38F-9A75-4DFB-892C-A6F12AE45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8113" y="3668713"/>
              <a:ext cx="0" cy="1588"/>
            </a:xfrm>
            <a:custGeom>
              <a:avLst/>
              <a:gdLst>
                <a:gd name="T0" fmla="*/ 1 h 1"/>
                <a:gd name="T1" fmla="*/ 1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1 h 1"/>
                <a:gd name="T8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3" name="Freeform 30">
              <a:extLst>
                <a:ext uri="{FF2B5EF4-FFF2-40B4-BE49-F238E27FC236}">
                  <a16:creationId xmlns:a16="http://schemas.microsoft.com/office/drawing/2014/main" id="{360FD5A2-7F7A-48E5-8D01-4A3E28238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838" y="3846513"/>
              <a:ext cx="15875" cy="19050"/>
            </a:xfrm>
            <a:custGeom>
              <a:avLst/>
              <a:gdLst>
                <a:gd name="T0" fmla="*/ 4 w 8"/>
                <a:gd name="T1" fmla="*/ 8 h 10"/>
                <a:gd name="T2" fmla="*/ 4 w 8"/>
                <a:gd name="T3" fmla="*/ 7 h 10"/>
                <a:gd name="T4" fmla="*/ 4 w 8"/>
                <a:gd name="T5" fmla="*/ 7 h 10"/>
                <a:gd name="T6" fmla="*/ 4 w 8"/>
                <a:gd name="T7" fmla="*/ 7 h 10"/>
                <a:gd name="T8" fmla="*/ 4 w 8"/>
                <a:gd name="T9" fmla="*/ 6 h 10"/>
                <a:gd name="T10" fmla="*/ 4 w 8"/>
                <a:gd name="T11" fmla="*/ 6 h 10"/>
                <a:gd name="T12" fmla="*/ 4 w 8"/>
                <a:gd name="T13" fmla="*/ 5 h 10"/>
                <a:gd name="T14" fmla="*/ 4 w 8"/>
                <a:gd name="T15" fmla="*/ 5 h 10"/>
                <a:gd name="T16" fmla="*/ 5 w 8"/>
                <a:gd name="T17" fmla="*/ 4 h 10"/>
                <a:gd name="T18" fmla="*/ 6 w 8"/>
                <a:gd name="T19" fmla="*/ 3 h 10"/>
                <a:gd name="T20" fmla="*/ 7 w 8"/>
                <a:gd name="T21" fmla="*/ 2 h 10"/>
                <a:gd name="T22" fmla="*/ 7 w 8"/>
                <a:gd name="T23" fmla="*/ 0 h 10"/>
                <a:gd name="T24" fmla="*/ 2 w 8"/>
                <a:gd name="T25" fmla="*/ 1 h 10"/>
                <a:gd name="T26" fmla="*/ 2 w 8"/>
                <a:gd name="T27" fmla="*/ 5 h 10"/>
                <a:gd name="T28" fmla="*/ 2 w 8"/>
                <a:gd name="T29" fmla="*/ 5 h 10"/>
                <a:gd name="T30" fmla="*/ 0 w 8"/>
                <a:gd name="T31" fmla="*/ 4 h 10"/>
                <a:gd name="T32" fmla="*/ 0 w 8"/>
                <a:gd name="T33" fmla="*/ 6 h 10"/>
                <a:gd name="T34" fmla="*/ 1 w 8"/>
                <a:gd name="T35" fmla="*/ 10 h 10"/>
                <a:gd name="T36" fmla="*/ 4 w 8"/>
                <a:gd name="T37" fmla="*/ 7 h 10"/>
                <a:gd name="T38" fmla="*/ 4 w 8"/>
                <a:gd name="T39" fmla="*/ 7 h 10"/>
                <a:gd name="T40" fmla="*/ 4 w 8"/>
                <a:gd name="T41" fmla="*/ 7 h 10"/>
                <a:gd name="T42" fmla="*/ 4 w 8"/>
                <a:gd name="T43" fmla="*/ 7 h 10"/>
                <a:gd name="T44" fmla="*/ 4 w 8"/>
                <a:gd name="T45" fmla="*/ 7 h 10"/>
                <a:gd name="T46" fmla="*/ 4 w 8"/>
                <a:gd name="T47" fmla="*/ 8 h 10"/>
                <a:gd name="T48" fmla="*/ 4 w 8"/>
                <a:gd name="T4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" h="10">
                  <a:moveTo>
                    <a:pt x="4" y="8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6" y="3"/>
                    <a:pt x="7" y="2"/>
                    <a:pt x="7" y="2"/>
                  </a:cubicBezTo>
                  <a:cubicBezTo>
                    <a:pt x="8" y="1"/>
                    <a:pt x="7" y="0"/>
                    <a:pt x="7" y="0"/>
                  </a:cubicBezTo>
                  <a:cubicBezTo>
                    <a:pt x="6" y="0"/>
                    <a:pt x="4" y="1"/>
                    <a:pt x="2" y="1"/>
                  </a:cubicBezTo>
                  <a:cubicBezTo>
                    <a:pt x="2" y="2"/>
                    <a:pt x="2" y="4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4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1" y="7"/>
                    <a:pt x="1" y="8"/>
                    <a:pt x="1" y="10"/>
                  </a:cubicBezTo>
                  <a:cubicBezTo>
                    <a:pt x="2" y="9"/>
                    <a:pt x="3" y="8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4" name="Freeform 31">
              <a:extLst>
                <a:ext uri="{FF2B5EF4-FFF2-40B4-BE49-F238E27FC236}">
                  <a16:creationId xmlns:a16="http://schemas.microsoft.com/office/drawing/2014/main" id="{DF18A721-D613-4B78-8024-5803639E6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113" y="3816351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5" name="Freeform 32">
              <a:extLst>
                <a:ext uri="{FF2B5EF4-FFF2-40B4-BE49-F238E27FC236}">
                  <a16:creationId xmlns:a16="http://schemas.microsoft.com/office/drawing/2014/main" id="{2EE8D0D3-4DF6-4961-9026-1894F9B4E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488" y="389255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6" name="Freeform 33">
              <a:extLst>
                <a:ext uri="{FF2B5EF4-FFF2-40B4-BE49-F238E27FC236}">
                  <a16:creationId xmlns:a16="http://schemas.microsoft.com/office/drawing/2014/main" id="{D807E3DB-7875-4DCE-A19F-E336EB112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0551" y="3865563"/>
              <a:ext cx="1588" cy="6350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2 h 3"/>
                <a:gd name="T10" fmla="*/ 1 w 1"/>
                <a:gd name="T11" fmla="*/ 2 h 3"/>
                <a:gd name="T12" fmla="*/ 1 w 1"/>
                <a:gd name="T13" fmla="*/ 2 h 3"/>
                <a:gd name="T14" fmla="*/ 1 w 1"/>
                <a:gd name="T15" fmla="*/ 1 h 3"/>
                <a:gd name="T16" fmla="*/ 1 w 1"/>
                <a:gd name="T17" fmla="*/ 1 h 3"/>
                <a:gd name="T18" fmla="*/ 0 w 1"/>
                <a:gd name="T19" fmla="*/ 0 h 3"/>
                <a:gd name="T20" fmla="*/ 0 w 1"/>
                <a:gd name="T21" fmla="*/ 3 h 3"/>
                <a:gd name="T22" fmla="*/ 0 w 1"/>
                <a:gd name="T23" fmla="*/ 3 h 3"/>
                <a:gd name="T24" fmla="*/ 0 w 1"/>
                <a:gd name="T25" fmla="*/ 3 h 3"/>
                <a:gd name="T26" fmla="*/ 0 w 1"/>
                <a:gd name="T2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7" name="Freeform 34">
              <a:extLst>
                <a:ext uri="{FF2B5EF4-FFF2-40B4-BE49-F238E27FC236}">
                  <a16:creationId xmlns:a16="http://schemas.microsoft.com/office/drawing/2014/main" id="{00F2BF10-E2D2-4B80-A687-84597092A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8963" y="39893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8" name="Oval 35">
              <a:extLst>
                <a:ext uri="{FF2B5EF4-FFF2-40B4-BE49-F238E27FC236}">
                  <a16:creationId xmlns:a16="http://schemas.microsoft.com/office/drawing/2014/main" id="{B85276CF-A6A7-46A0-ACE1-7D693A342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051" y="4030663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9" name="Freeform 36">
              <a:extLst>
                <a:ext uri="{FF2B5EF4-FFF2-40B4-BE49-F238E27FC236}">
                  <a16:creationId xmlns:a16="http://schemas.microsoft.com/office/drawing/2014/main" id="{31322088-2E9A-4119-AA84-3A4C9D9A3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1176" y="3746501"/>
              <a:ext cx="277813" cy="284163"/>
            </a:xfrm>
            <a:custGeom>
              <a:avLst/>
              <a:gdLst>
                <a:gd name="T0" fmla="*/ 30 w 140"/>
                <a:gd name="T1" fmla="*/ 127 h 143"/>
                <a:gd name="T2" fmla="*/ 30 w 140"/>
                <a:gd name="T3" fmla="*/ 127 h 143"/>
                <a:gd name="T4" fmla="*/ 35 w 140"/>
                <a:gd name="T5" fmla="*/ 124 h 143"/>
                <a:gd name="T6" fmla="*/ 36 w 140"/>
                <a:gd name="T7" fmla="*/ 125 h 143"/>
                <a:gd name="T8" fmla="*/ 39 w 140"/>
                <a:gd name="T9" fmla="*/ 122 h 143"/>
                <a:gd name="T10" fmla="*/ 51 w 140"/>
                <a:gd name="T11" fmla="*/ 118 h 143"/>
                <a:gd name="T12" fmla="*/ 61 w 140"/>
                <a:gd name="T13" fmla="*/ 105 h 143"/>
                <a:gd name="T14" fmla="*/ 68 w 140"/>
                <a:gd name="T15" fmla="*/ 109 h 143"/>
                <a:gd name="T16" fmla="*/ 71 w 140"/>
                <a:gd name="T17" fmla="*/ 92 h 143"/>
                <a:gd name="T18" fmla="*/ 78 w 140"/>
                <a:gd name="T19" fmla="*/ 92 h 143"/>
                <a:gd name="T20" fmla="*/ 86 w 140"/>
                <a:gd name="T21" fmla="*/ 90 h 143"/>
                <a:gd name="T22" fmla="*/ 103 w 140"/>
                <a:gd name="T23" fmla="*/ 80 h 143"/>
                <a:gd name="T24" fmla="*/ 110 w 140"/>
                <a:gd name="T25" fmla="*/ 77 h 143"/>
                <a:gd name="T26" fmla="*/ 120 w 140"/>
                <a:gd name="T27" fmla="*/ 62 h 143"/>
                <a:gd name="T28" fmla="*/ 134 w 140"/>
                <a:gd name="T29" fmla="*/ 49 h 143"/>
                <a:gd name="T30" fmla="*/ 131 w 140"/>
                <a:gd name="T31" fmla="*/ 33 h 143"/>
                <a:gd name="T32" fmla="*/ 124 w 140"/>
                <a:gd name="T33" fmla="*/ 28 h 143"/>
                <a:gd name="T34" fmla="*/ 136 w 140"/>
                <a:gd name="T35" fmla="*/ 25 h 143"/>
                <a:gd name="T36" fmla="*/ 117 w 140"/>
                <a:gd name="T37" fmla="*/ 12 h 143"/>
                <a:gd name="T38" fmla="*/ 107 w 140"/>
                <a:gd name="T39" fmla="*/ 11 h 143"/>
                <a:gd name="T40" fmla="*/ 109 w 140"/>
                <a:gd name="T41" fmla="*/ 8 h 143"/>
                <a:gd name="T42" fmla="*/ 108 w 140"/>
                <a:gd name="T43" fmla="*/ 8 h 143"/>
                <a:gd name="T44" fmla="*/ 103 w 140"/>
                <a:gd name="T45" fmla="*/ 8 h 143"/>
                <a:gd name="T46" fmla="*/ 90 w 140"/>
                <a:gd name="T47" fmla="*/ 20 h 143"/>
                <a:gd name="T48" fmla="*/ 88 w 140"/>
                <a:gd name="T49" fmla="*/ 24 h 143"/>
                <a:gd name="T50" fmla="*/ 81 w 140"/>
                <a:gd name="T51" fmla="*/ 30 h 143"/>
                <a:gd name="T52" fmla="*/ 76 w 140"/>
                <a:gd name="T53" fmla="*/ 29 h 143"/>
                <a:gd name="T54" fmla="*/ 78 w 140"/>
                <a:gd name="T55" fmla="*/ 27 h 143"/>
                <a:gd name="T56" fmla="*/ 83 w 140"/>
                <a:gd name="T57" fmla="*/ 20 h 143"/>
                <a:gd name="T58" fmla="*/ 79 w 140"/>
                <a:gd name="T59" fmla="*/ 15 h 143"/>
                <a:gd name="T60" fmla="*/ 76 w 140"/>
                <a:gd name="T61" fmla="*/ 23 h 143"/>
                <a:gd name="T62" fmla="*/ 77 w 140"/>
                <a:gd name="T63" fmla="*/ 25 h 143"/>
                <a:gd name="T64" fmla="*/ 77 w 140"/>
                <a:gd name="T65" fmla="*/ 27 h 143"/>
                <a:gd name="T66" fmla="*/ 71 w 140"/>
                <a:gd name="T67" fmla="*/ 31 h 143"/>
                <a:gd name="T68" fmla="*/ 74 w 140"/>
                <a:gd name="T69" fmla="*/ 34 h 143"/>
                <a:gd name="T70" fmla="*/ 74 w 140"/>
                <a:gd name="T71" fmla="*/ 34 h 143"/>
                <a:gd name="T72" fmla="*/ 64 w 140"/>
                <a:gd name="T73" fmla="*/ 37 h 143"/>
                <a:gd name="T74" fmla="*/ 61 w 140"/>
                <a:gd name="T75" fmla="*/ 36 h 143"/>
                <a:gd name="T76" fmla="*/ 59 w 140"/>
                <a:gd name="T77" fmla="*/ 48 h 143"/>
                <a:gd name="T78" fmla="*/ 58 w 140"/>
                <a:gd name="T79" fmla="*/ 52 h 143"/>
                <a:gd name="T80" fmla="*/ 61 w 140"/>
                <a:gd name="T81" fmla="*/ 58 h 143"/>
                <a:gd name="T82" fmla="*/ 51 w 140"/>
                <a:gd name="T83" fmla="*/ 58 h 143"/>
                <a:gd name="T84" fmla="*/ 44 w 140"/>
                <a:gd name="T85" fmla="*/ 73 h 143"/>
                <a:gd name="T86" fmla="*/ 44 w 140"/>
                <a:gd name="T87" fmla="*/ 76 h 143"/>
                <a:gd name="T88" fmla="*/ 38 w 140"/>
                <a:gd name="T89" fmla="*/ 79 h 143"/>
                <a:gd name="T90" fmla="*/ 36 w 140"/>
                <a:gd name="T91" fmla="*/ 62 h 143"/>
                <a:gd name="T92" fmla="*/ 26 w 140"/>
                <a:gd name="T93" fmla="*/ 83 h 143"/>
                <a:gd name="T94" fmla="*/ 23 w 140"/>
                <a:gd name="T95" fmla="*/ 100 h 143"/>
                <a:gd name="T96" fmla="*/ 21 w 140"/>
                <a:gd name="T97" fmla="*/ 110 h 143"/>
                <a:gd name="T98" fmla="*/ 15 w 140"/>
                <a:gd name="T99" fmla="*/ 109 h 143"/>
                <a:gd name="T100" fmla="*/ 16 w 140"/>
                <a:gd name="T101" fmla="*/ 113 h 143"/>
                <a:gd name="T102" fmla="*/ 15 w 140"/>
                <a:gd name="T103" fmla="*/ 118 h 143"/>
                <a:gd name="T104" fmla="*/ 13 w 140"/>
                <a:gd name="T105" fmla="*/ 119 h 143"/>
                <a:gd name="T106" fmla="*/ 1 w 140"/>
                <a:gd name="T107" fmla="*/ 130 h 143"/>
                <a:gd name="T108" fmla="*/ 8 w 140"/>
                <a:gd name="T109" fmla="*/ 143 h 143"/>
                <a:gd name="T110" fmla="*/ 8 w 140"/>
                <a:gd name="T111" fmla="*/ 139 h 143"/>
                <a:gd name="T112" fmla="*/ 10 w 140"/>
                <a:gd name="T113" fmla="*/ 13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0" h="143">
                  <a:moveTo>
                    <a:pt x="22" y="138"/>
                  </a:moveTo>
                  <a:cubicBezTo>
                    <a:pt x="23" y="137"/>
                    <a:pt x="25" y="135"/>
                    <a:pt x="25" y="133"/>
                  </a:cubicBezTo>
                  <a:cubicBezTo>
                    <a:pt x="26" y="131"/>
                    <a:pt x="28" y="130"/>
                    <a:pt x="29" y="128"/>
                  </a:cubicBezTo>
                  <a:cubicBezTo>
                    <a:pt x="30" y="128"/>
                    <a:pt x="30" y="127"/>
                    <a:pt x="30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0" y="126"/>
                    <a:pt x="30" y="125"/>
                    <a:pt x="30" y="125"/>
                  </a:cubicBezTo>
                  <a:cubicBezTo>
                    <a:pt x="30" y="125"/>
                    <a:pt x="30" y="125"/>
                    <a:pt x="30" y="125"/>
                  </a:cubicBezTo>
                  <a:cubicBezTo>
                    <a:pt x="30" y="125"/>
                    <a:pt x="31" y="125"/>
                    <a:pt x="31" y="125"/>
                  </a:cubicBezTo>
                  <a:cubicBezTo>
                    <a:pt x="31" y="124"/>
                    <a:pt x="32" y="124"/>
                    <a:pt x="32" y="124"/>
                  </a:cubicBezTo>
                  <a:cubicBezTo>
                    <a:pt x="33" y="124"/>
                    <a:pt x="34" y="124"/>
                    <a:pt x="35" y="124"/>
                  </a:cubicBezTo>
                  <a:cubicBezTo>
                    <a:pt x="35" y="124"/>
                    <a:pt x="35" y="124"/>
                    <a:pt x="35" y="124"/>
                  </a:cubicBezTo>
                  <a:cubicBezTo>
                    <a:pt x="35" y="124"/>
                    <a:pt x="35" y="124"/>
                    <a:pt x="35" y="124"/>
                  </a:cubicBezTo>
                  <a:cubicBezTo>
                    <a:pt x="35" y="124"/>
                    <a:pt x="36" y="124"/>
                    <a:pt x="36" y="124"/>
                  </a:cubicBezTo>
                  <a:cubicBezTo>
                    <a:pt x="36" y="124"/>
                    <a:pt x="36" y="124"/>
                    <a:pt x="36" y="124"/>
                  </a:cubicBezTo>
                  <a:cubicBezTo>
                    <a:pt x="36" y="125"/>
                    <a:pt x="36" y="125"/>
                    <a:pt x="36" y="125"/>
                  </a:cubicBezTo>
                  <a:cubicBezTo>
                    <a:pt x="36" y="125"/>
                    <a:pt x="36" y="125"/>
                    <a:pt x="36" y="125"/>
                  </a:cubicBezTo>
                  <a:cubicBezTo>
                    <a:pt x="36" y="125"/>
                    <a:pt x="36" y="125"/>
                    <a:pt x="36" y="125"/>
                  </a:cubicBezTo>
                  <a:cubicBezTo>
                    <a:pt x="36" y="125"/>
                    <a:pt x="36" y="125"/>
                    <a:pt x="36" y="125"/>
                  </a:cubicBezTo>
                  <a:cubicBezTo>
                    <a:pt x="36" y="125"/>
                    <a:pt x="37" y="125"/>
                    <a:pt x="37" y="125"/>
                  </a:cubicBezTo>
                  <a:cubicBezTo>
                    <a:pt x="37" y="125"/>
                    <a:pt x="37" y="124"/>
                    <a:pt x="37" y="124"/>
                  </a:cubicBezTo>
                  <a:cubicBezTo>
                    <a:pt x="37" y="124"/>
                    <a:pt x="37" y="124"/>
                    <a:pt x="36" y="124"/>
                  </a:cubicBezTo>
                  <a:cubicBezTo>
                    <a:pt x="37" y="123"/>
                    <a:pt x="38" y="123"/>
                    <a:pt x="39" y="122"/>
                  </a:cubicBezTo>
                  <a:cubicBezTo>
                    <a:pt x="39" y="122"/>
                    <a:pt x="39" y="122"/>
                    <a:pt x="39" y="122"/>
                  </a:cubicBezTo>
                  <a:cubicBezTo>
                    <a:pt x="39" y="122"/>
                    <a:pt x="39" y="122"/>
                    <a:pt x="39" y="122"/>
                  </a:cubicBezTo>
                  <a:cubicBezTo>
                    <a:pt x="39" y="122"/>
                    <a:pt x="39" y="122"/>
                    <a:pt x="39" y="122"/>
                  </a:cubicBezTo>
                  <a:cubicBezTo>
                    <a:pt x="39" y="121"/>
                    <a:pt x="39" y="121"/>
                    <a:pt x="39" y="120"/>
                  </a:cubicBezTo>
                  <a:cubicBezTo>
                    <a:pt x="40" y="120"/>
                    <a:pt x="41" y="119"/>
                    <a:pt x="42" y="120"/>
                  </a:cubicBezTo>
                  <a:cubicBezTo>
                    <a:pt x="43" y="120"/>
                    <a:pt x="43" y="121"/>
                    <a:pt x="44" y="123"/>
                  </a:cubicBezTo>
                  <a:cubicBezTo>
                    <a:pt x="46" y="121"/>
                    <a:pt x="50" y="122"/>
                    <a:pt x="51" y="118"/>
                  </a:cubicBezTo>
                  <a:cubicBezTo>
                    <a:pt x="52" y="117"/>
                    <a:pt x="54" y="117"/>
                    <a:pt x="54" y="115"/>
                  </a:cubicBezTo>
                  <a:cubicBezTo>
                    <a:pt x="54" y="115"/>
                    <a:pt x="55" y="114"/>
                    <a:pt x="56" y="114"/>
                  </a:cubicBezTo>
                  <a:cubicBezTo>
                    <a:pt x="59" y="114"/>
                    <a:pt x="59" y="114"/>
                    <a:pt x="60" y="111"/>
                  </a:cubicBezTo>
                  <a:cubicBezTo>
                    <a:pt x="60" y="110"/>
                    <a:pt x="61" y="110"/>
                    <a:pt x="61" y="110"/>
                  </a:cubicBezTo>
                  <a:cubicBezTo>
                    <a:pt x="63" y="108"/>
                    <a:pt x="60" y="109"/>
                    <a:pt x="61" y="107"/>
                  </a:cubicBezTo>
                  <a:cubicBezTo>
                    <a:pt x="61" y="107"/>
                    <a:pt x="61" y="106"/>
                    <a:pt x="61" y="105"/>
                  </a:cubicBezTo>
                  <a:cubicBezTo>
                    <a:pt x="59" y="104"/>
                    <a:pt x="57" y="107"/>
                    <a:pt x="55" y="105"/>
                  </a:cubicBezTo>
                  <a:cubicBezTo>
                    <a:pt x="56" y="104"/>
                    <a:pt x="56" y="103"/>
                    <a:pt x="56" y="102"/>
                  </a:cubicBezTo>
                  <a:cubicBezTo>
                    <a:pt x="58" y="102"/>
                    <a:pt x="60" y="103"/>
                    <a:pt x="61" y="103"/>
                  </a:cubicBezTo>
                  <a:cubicBezTo>
                    <a:pt x="62" y="104"/>
                    <a:pt x="63" y="105"/>
                    <a:pt x="64" y="107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5" y="108"/>
                    <a:pt x="68" y="110"/>
                    <a:pt x="68" y="109"/>
                  </a:cubicBezTo>
                  <a:cubicBezTo>
                    <a:pt x="70" y="107"/>
                    <a:pt x="72" y="109"/>
                    <a:pt x="73" y="107"/>
                  </a:cubicBezTo>
                  <a:cubicBezTo>
                    <a:pt x="73" y="107"/>
                    <a:pt x="74" y="106"/>
                    <a:pt x="74" y="105"/>
                  </a:cubicBezTo>
                  <a:cubicBezTo>
                    <a:pt x="74" y="105"/>
                    <a:pt x="74" y="105"/>
                    <a:pt x="74" y="105"/>
                  </a:cubicBezTo>
                  <a:cubicBezTo>
                    <a:pt x="75" y="103"/>
                    <a:pt x="76" y="102"/>
                    <a:pt x="76" y="100"/>
                  </a:cubicBezTo>
                  <a:cubicBezTo>
                    <a:pt x="75" y="99"/>
                    <a:pt x="74" y="97"/>
                    <a:pt x="73" y="96"/>
                  </a:cubicBezTo>
                  <a:cubicBezTo>
                    <a:pt x="72" y="95"/>
                    <a:pt x="71" y="94"/>
                    <a:pt x="71" y="92"/>
                  </a:cubicBezTo>
                  <a:cubicBezTo>
                    <a:pt x="71" y="92"/>
                    <a:pt x="72" y="92"/>
                    <a:pt x="73" y="91"/>
                  </a:cubicBezTo>
                  <a:cubicBezTo>
                    <a:pt x="74" y="93"/>
                    <a:pt x="73" y="96"/>
                    <a:pt x="76" y="96"/>
                  </a:cubicBezTo>
                  <a:cubicBezTo>
                    <a:pt x="76" y="92"/>
                    <a:pt x="74" y="87"/>
                    <a:pt x="78" y="83"/>
                  </a:cubicBezTo>
                  <a:cubicBezTo>
                    <a:pt x="81" y="84"/>
                    <a:pt x="78" y="86"/>
                    <a:pt x="79" y="87"/>
                  </a:cubicBezTo>
                  <a:cubicBezTo>
                    <a:pt x="80" y="88"/>
                    <a:pt x="80" y="88"/>
                    <a:pt x="81" y="88"/>
                  </a:cubicBezTo>
                  <a:cubicBezTo>
                    <a:pt x="82" y="91"/>
                    <a:pt x="80" y="91"/>
                    <a:pt x="78" y="92"/>
                  </a:cubicBezTo>
                  <a:cubicBezTo>
                    <a:pt x="78" y="93"/>
                    <a:pt x="78" y="95"/>
                    <a:pt x="78" y="97"/>
                  </a:cubicBezTo>
                  <a:cubicBezTo>
                    <a:pt x="78" y="98"/>
                    <a:pt x="79" y="98"/>
                    <a:pt x="79" y="99"/>
                  </a:cubicBezTo>
                  <a:cubicBezTo>
                    <a:pt x="80" y="99"/>
                    <a:pt x="81" y="98"/>
                    <a:pt x="83" y="98"/>
                  </a:cubicBezTo>
                  <a:cubicBezTo>
                    <a:pt x="82" y="97"/>
                    <a:pt x="82" y="95"/>
                    <a:pt x="83" y="94"/>
                  </a:cubicBezTo>
                  <a:cubicBezTo>
                    <a:pt x="84" y="93"/>
                    <a:pt x="84" y="92"/>
                    <a:pt x="84" y="90"/>
                  </a:cubicBezTo>
                  <a:cubicBezTo>
                    <a:pt x="85" y="90"/>
                    <a:pt x="86" y="91"/>
                    <a:pt x="86" y="90"/>
                  </a:cubicBezTo>
                  <a:cubicBezTo>
                    <a:pt x="87" y="89"/>
                    <a:pt x="88" y="89"/>
                    <a:pt x="90" y="89"/>
                  </a:cubicBezTo>
                  <a:cubicBezTo>
                    <a:pt x="91" y="89"/>
                    <a:pt x="93" y="88"/>
                    <a:pt x="95" y="88"/>
                  </a:cubicBezTo>
                  <a:cubicBezTo>
                    <a:pt x="95" y="88"/>
                    <a:pt x="95" y="88"/>
                    <a:pt x="95" y="87"/>
                  </a:cubicBezTo>
                  <a:cubicBezTo>
                    <a:pt x="95" y="87"/>
                    <a:pt x="95" y="87"/>
                    <a:pt x="95" y="87"/>
                  </a:cubicBezTo>
                  <a:cubicBezTo>
                    <a:pt x="99" y="88"/>
                    <a:pt x="101" y="85"/>
                    <a:pt x="103" y="83"/>
                  </a:cubicBezTo>
                  <a:cubicBezTo>
                    <a:pt x="103" y="82"/>
                    <a:pt x="101" y="81"/>
                    <a:pt x="103" y="80"/>
                  </a:cubicBezTo>
                  <a:cubicBezTo>
                    <a:pt x="104" y="80"/>
                    <a:pt x="104" y="80"/>
                    <a:pt x="107" y="77"/>
                  </a:cubicBezTo>
                  <a:cubicBezTo>
                    <a:pt x="107" y="76"/>
                    <a:pt x="107" y="75"/>
                    <a:pt x="107" y="73"/>
                  </a:cubicBezTo>
                  <a:cubicBezTo>
                    <a:pt x="107" y="72"/>
                    <a:pt x="108" y="71"/>
                    <a:pt x="108" y="70"/>
                  </a:cubicBezTo>
                  <a:cubicBezTo>
                    <a:pt x="108" y="70"/>
                    <a:pt x="109" y="70"/>
                    <a:pt x="109" y="70"/>
                  </a:cubicBezTo>
                  <a:cubicBezTo>
                    <a:pt x="109" y="71"/>
                    <a:pt x="109" y="73"/>
                    <a:pt x="108" y="74"/>
                  </a:cubicBezTo>
                  <a:cubicBezTo>
                    <a:pt x="109" y="75"/>
                    <a:pt x="110" y="76"/>
                    <a:pt x="110" y="77"/>
                  </a:cubicBezTo>
                  <a:cubicBezTo>
                    <a:pt x="112" y="76"/>
                    <a:pt x="113" y="75"/>
                    <a:pt x="112" y="73"/>
                  </a:cubicBezTo>
                  <a:cubicBezTo>
                    <a:pt x="112" y="72"/>
                    <a:pt x="112" y="71"/>
                    <a:pt x="113" y="69"/>
                  </a:cubicBezTo>
                  <a:cubicBezTo>
                    <a:pt x="114" y="68"/>
                    <a:pt x="115" y="68"/>
                    <a:pt x="116" y="69"/>
                  </a:cubicBezTo>
                  <a:cubicBezTo>
                    <a:pt x="116" y="67"/>
                    <a:pt x="116" y="65"/>
                    <a:pt x="116" y="64"/>
                  </a:cubicBezTo>
                  <a:cubicBezTo>
                    <a:pt x="116" y="63"/>
                    <a:pt x="117" y="62"/>
                    <a:pt x="118" y="61"/>
                  </a:cubicBezTo>
                  <a:cubicBezTo>
                    <a:pt x="119" y="61"/>
                    <a:pt x="119" y="62"/>
                    <a:pt x="120" y="62"/>
                  </a:cubicBezTo>
                  <a:cubicBezTo>
                    <a:pt x="121" y="63"/>
                    <a:pt x="123" y="62"/>
                    <a:pt x="122" y="61"/>
                  </a:cubicBezTo>
                  <a:cubicBezTo>
                    <a:pt x="121" y="58"/>
                    <a:pt x="123" y="55"/>
                    <a:pt x="124" y="52"/>
                  </a:cubicBezTo>
                  <a:cubicBezTo>
                    <a:pt x="125" y="52"/>
                    <a:pt x="126" y="53"/>
                    <a:pt x="127" y="53"/>
                  </a:cubicBezTo>
                  <a:cubicBezTo>
                    <a:pt x="127" y="53"/>
                    <a:pt x="127" y="53"/>
                    <a:pt x="127" y="53"/>
                  </a:cubicBezTo>
                  <a:cubicBezTo>
                    <a:pt x="130" y="53"/>
                    <a:pt x="134" y="53"/>
                    <a:pt x="135" y="53"/>
                  </a:cubicBezTo>
                  <a:cubicBezTo>
                    <a:pt x="134" y="52"/>
                    <a:pt x="134" y="51"/>
                    <a:pt x="134" y="49"/>
                  </a:cubicBezTo>
                  <a:cubicBezTo>
                    <a:pt x="135" y="50"/>
                    <a:pt x="135" y="50"/>
                    <a:pt x="136" y="49"/>
                  </a:cubicBezTo>
                  <a:cubicBezTo>
                    <a:pt x="136" y="49"/>
                    <a:pt x="136" y="50"/>
                    <a:pt x="136" y="50"/>
                  </a:cubicBezTo>
                  <a:cubicBezTo>
                    <a:pt x="136" y="47"/>
                    <a:pt x="139" y="47"/>
                    <a:pt x="140" y="44"/>
                  </a:cubicBezTo>
                  <a:cubicBezTo>
                    <a:pt x="138" y="41"/>
                    <a:pt x="128" y="38"/>
                    <a:pt x="128" y="33"/>
                  </a:cubicBezTo>
                  <a:cubicBezTo>
                    <a:pt x="128" y="33"/>
                    <a:pt x="128" y="32"/>
                    <a:pt x="128" y="32"/>
                  </a:cubicBezTo>
                  <a:cubicBezTo>
                    <a:pt x="129" y="32"/>
                    <a:pt x="130" y="32"/>
                    <a:pt x="131" y="33"/>
                  </a:cubicBezTo>
                  <a:cubicBezTo>
                    <a:pt x="131" y="33"/>
                    <a:pt x="132" y="34"/>
                    <a:pt x="132" y="35"/>
                  </a:cubicBezTo>
                  <a:cubicBezTo>
                    <a:pt x="132" y="34"/>
                    <a:pt x="132" y="33"/>
                    <a:pt x="132" y="32"/>
                  </a:cubicBezTo>
                  <a:cubicBezTo>
                    <a:pt x="133" y="31"/>
                    <a:pt x="135" y="29"/>
                    <a:pt x="136" y="29"/>
                  </a:cubicBezTo>
                  <a:cubicBezTo>
                    <a:pt x="135" y="28"/>
                    <a:pt x="132" y="33"/>
                    <a:pt x="131" y="32"/>
                  </a:cubicBezTo>
                  <a:cubicBezTo>
                    <a:pt x="130" y="31"/>
                    <a:pt x="129" y="30"/>
                    <a:pt x="128" y="29"/>
                  </a:cubicBezTo>
                  <a:cubicBezTo>
                    <a:pt x="127" y="29"/>
                    <a:pt x="125" y="28"/>
                    <a:pt x="124" y="28"/>
                  </a:cubicBezTo>
                  <a:cubicBezTo>
                    <a:pt x="124" y="27"/>
                    <a:pt x="124" y="27"/>
                    <a:pt x="124" y="26"/>
                  </a:cubicBezTo>
                  <a:cubicBezTo>
                    <a:pt x="124" y="26"/>
                    <a:pt x="124" y="25"/>
                    <a:pt x="124" y="24"/>
                  </a:cubicBezTo>
                  <a:cubicBezTo>
                    <a:pt x="125" y="24"/>
                    <a:pt x="126" y="24"/>
                    <a:pt x="126" y="24"/>
                  </a:cubicBezTo>
                  <a:cubicBezTo>
                    <a:pt x="127" y="26"/>
                    <a:pt x="129" y="26"/>
                    <a:pt x="130" y="26"/>
                  </a:cubicBezTo>
                  <a:cubicBezTo>
                    <a:pt x="131" y="26"/>
                    <a:pt x="132" y="27"/>
                    <a:pt x="132" y="27"/>
                  </a:cubicBezTo>
                  <a:cubicBezTo>
                    <a:pt x="134" y="27"/>
                    <a:pt x="135" y="26"/>
                    <a:pt x="136" y="25"/>
                  </a:cubicBezTo>
                  <a:cubicBezTo>
                    <a:pt x="137" y="23"/>
                    <a:pt x="137" y="22"/>
                    <a:pt x="135" y="21"/>
                  </a:cubicBezTo>
                  <a:cubicBezTo>
                    <a:pt x="134" y="21"/>
                    <a:pt x="133" y="21"/>
                    <a:pt x="133" y="20"/>
                  </a:cubicBezTo>
                  <a:cubicBezTo>
                    <a:pt x="132" y="18"/>
                    <a:pt x="130" y="17"/>
                    <a:pt x="127" y="16"/>
                  </a:cubicBezTo>
                  <a:cubicBezTo>
                    <a:pt x="126" y="15"/>
                    <a:pt x="124" y="14"/>
                    <a:pt x="123" y="13"/>
                  </a:cubicBezTo>
                  <a:cubicBezTo>
                    <a:pt x="122" y="13"/>
                    <a:pt x="121" y="14"/>
                    <a:pt x="119" y="14"/>
                  </a:cubicBezTo>
                  <a:cubicBezTo>
                    <a:pt x="118" y="13"/>
                    <a:pt x="118" y="13"/>
                    <a:pt x="117" y="12"/>
                  </a:cubicBezTo>
                  <a:cubicBezTo>
                    <a:pt x="116" y="13"/>
                    <a:pt x="116" y="13"/>
                    <a:pt x="116" y="13"/>
                  </a:cubicBezTo>
                  <a:cubicBezTo>
                    <a:pt x="114" y="16"/>
                    <a:pt x="114" y="16"/>
                    <a:pt x="113" y="13"/>
                  </a:cubicBezTo>
                  <a:cubicBezTo>
                    <a:pt x="112" y="12"/>
                    <a:pt x="111" y="12"/>
                    <a:pt x="110" y="13"/>
                  </a:cubicBezTo>
                  <a:cubicBezTo>
                    <a:pt x="109" y="13"/>
                    <a:pt x="108" y="14"/>
                    <a:pt x="107" y="13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7" y="11"/>
                    <a:pt x="107" y="11"/>
                    <a:pt x="108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08" y="10"/>
                    <a:pt x="108" y="9"/>
                    <a:pt x="109" y="8"/>
                  </a:cubicBezTo>
                  <a:cubicBezTo>
                    <a:pt x="109" y="8"/>
                    <a:pt x="109" y="8"/>
                    <a:pt x="109" y="8"/>
                  </a:cubicBezTo>
                  <a:cubicBezTo>
                    <a:pt x="109" y="8"/>
                    <a:pt x="109" y="8"/>
                    <a:pt x="109" y="8"/>
                  </a:cubicBezTo>
                  <a:cubicBezTo>
                    <a:pt x="109" y="8"/>
                    <a:pt x="109" y="8"/>
                    <a:pt x="109" y="8"/>
                  </a:cubicBezTo>
                  <a:cubicBezTo>
                    <a:pt x="109" y="8"/>
                    <a:pt x="109" y="8"/>
                    <a:pt x="109" y="8"/>
                  </a:cubicBezTo>
                  <a:cubicBezTo>
                    <a:pt x="109" y="8"/>
                    <a:pt x="109" y="8"/>
                    <a:pt x="109" y="8"/>
                  </a:cubicBezTo>
                  <a:cubicBezTo>
                    <a:pt x="109" y="8"/>
                    <a:pt x="109" y="8"/>
                    <a:pt x="109" y="8"/>
                  </a:cubicBezTo>
                  <a:cubicBezTo>
                    <a:pt x="109" y="8"/>
                    <a:pt x="109" y="8"/>
                    <a:pt x="109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8" y="8"/>
                    <a:pt x="107" y="9"/>
                    <a:pt x="107" y="9"/>
                  </a:cubicBezTo>
                  <a:cubicBezTo>
                    <a:pt x="107" y="9"/>
                    <a:pt x="107" y="9"/>
                    <a:pt x="107" y="9"/>
                  </a:cubicBezTo>
                  <a:cubicBezTo>
                    <a:pt x="107" y="9"/>
                    <a:pt x="107" y="9"/>
                    <a:pt x="107" y="9"/>
                  </a:cubicBezTo>
                  <a:cubicBezTo>
                    <a:pt x="106" y="9"/>
                    <a:pt x="106" y="9"/>
                    <a:pt x="106" y="10"/>
                  </a:cubicBezTo>
                  <a:cubicBezTo>
                    <a:pt x="106" y="10"/>
                    <a:pt x="105" y="11"/>
                    <a:pt x="104" y="11"/>
                  </a:cubicBezTo>
                  <a:cubicBezTo>
                    <a:pt x="103" y="10"/>
                    <a:pt x="103" y="9"/>
                    <a:pt x="103" y="8"/>
                  </a:cubicBezTo>
                  <a:cubicBezTo>
                    <a:pt x="103" y="8"/>
                    <a:pt x="101" y="1"/>
                    <a:pt x="101" y="0"/>
                  </a:cubicBezTo>
                  <a:cubicBezTo>
                    <a:pt x="100" y="2"/>
                    <a:pt x="99" y="6"/>
                    <a:pt x="98" y="7"/>
                  </a:cubicBezTo>
                  <a:cubicBezTo>
                    <a:pt x="94" y="5"/>
                    <a:pt x="93" y="10"/>
                    <a:pt x="90" y="11"/>
                  </a:cubicBezTo>
                  <a:cubicBezTo>
                    <a:pt x="90" y="13"/>
                    <a:pt x="90" y="16"/>
                    <a:pt x="91" y="18"/>
                  </a:cubicBezTo>
                  <a:cubicBezTo>
                    <a:pt x="91" y="18"/>
                    <a:pt x="91" y="19"/>
                    <a:pt x="91" y="19"/>
                  </a:cubicBezTo>
                  <a:cubicBezTo>
                    <a:pt x="90" y="19"/>
                    <a:pt x="90" y="20"/>
                    <a:pt x="90" y="20"/>
                  </a:cubicBezTo>
                  <a:cubicBezTo>
                    <a:pt x="90" y="20"/>
                    <a:pt x="90" y="20"/>
                    <a:pt x="90" y="20"/>
                  </a:cubicBezTo>
                  <a:cubicBezTo>
                    <a:pt x="90" y="20"/>
                    <a:pt x="89" y="21"/>
                    <a:pt x="89" y="21"/>
                  </a:cubicBezTo>
                  <a:cubicBezTo>
                    <a:pt x="89" y="22"/>
                    <a:pt x="89" y="23"/>
                    <a:pt x="88" y="24"/>
                  </a:cubicBezTo>
                  <a:cubicBezTo>
                    <a:pt x="88" y="24"/>
                    <a:pt x="88" y="24"/>
                    <a:pt x="88" y="24"/>
                  </a:cubicBezTo>
                  <a:cubicBezTo>
                    <a:pt x="88" y="24"/>
                    <a:pt x="88" y="24"/>
                    <a:pt x="88" y="24"/>
                  </a:cubicBezTo>
                  <a:cubicBezTo>
                    <a:pt x="88" y="24"/>
                    <a:pt x="88" y="24"/>
                    <a:pt x="88" y="24"/>
                  </a:cubicBezTo>
                  <a:cubicBezTo>
                    <a:pt x="88" y="24"/>
                    <a:pt x="88" y="24"/>
                    <a:pt x="88" y="24"/>
                  </a:cubicBezTo>
                  <a:cubicBezTo>
                    <a:pt x="88" y="23"/>
                    <a:pt x="88" y="23"/>
                    <a:pt x="87" y="23"/>
                  </a:cubicBezTo>
                  <a:cubicBezTo>
                    <a:pt x="86" y="23"/>
                    <a:pt x="85" y="24"/>
                    <a:pt x="84" y="24"/>
                  </a:cubicBezTo>
                  <a:cubicBezTo>
                    <a:pt x="83" y="24"/>
                    <a:pt x="83" y="22"/>
                    <a:pt x="82" y="23"/>
                  </a:cubicBezTo>
                  <a:cubicBezTo>
                    <a:pt x="82" y="26"/>
                    <a:pt x="82" y="28"/>
                    <a:pt x="81" y="30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80" y="31"/>
                    <a:pt x="80" y="31"/>
                    <a:pt x="79" y="32"/>
                  </a:cubicBezTo>
                  <a:cubicBezTo>
                    <a:pt x="79" y="33"/>
                    <a:pt x="80" y="34"/>
                    <a:pt x="78" y="34"/>
                  </a:cubicBezTo>
                  <a:cubicBezTo>
                    <a:pt x="78" y="32"/>
                    <a:pt x="78" y="30"/>
                    <a:pt x="76" y="29"/>
                  </a:cubicBezTo>
                  <a:cubicBezTo>
                    <a:pt x="76" y="29"/>
                    <a:pt x="76" y="29"/>
                    <a:pt x="76" y="29"/>
                  </a:cubicBezTo>
                  <a:cubicBezTo>
                    <a:pt x="76" y="28"/>
                    <a:pt x="76" y="28"/>
                    <a:pt x="76" y="28"/>
                  </a:cubicBezTo>
                  <a:cubicBezTo>
                    <a:pt x="76" y="28"/>
                    <a:pt x="76" y="28"/>
                    <a:pt x="76" y="28"/>
                  </a:cubicBezTo>
                  <a:cubicBezTo>
                    <a:pt x="76" y="28"/>
                    <a:pt x="76" y="28"/>
                    <a:pt x="77" y="27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28"/>
                    <a:pt x="77" y="27"/>
                    <a:pt x="77" y="27"/>
                  </a:cubicBezTo>
                  <a:cubicBezTo>
                    <a:pt x="77" y="27"/>
                    <a:pt x="78" y="27"/>
                    <a:pt x="78" y="27"/>
                  </a:cubicBezTo>
                  <a:cubicBezTo>
                    <a:pt x="79" y="26"/>
                    <a:pt x="79" y="25"/>
                    <a:pt x="79" y="24"/>
                  </a:cubicBezTo>
                  <a:cubicBezTo>
                    <a:pt x="80" y="21"/>
                    <a:pt x="81" y="20"/>
                    <a:pt x="83" y="20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4" y="20"/>
                    <a:pt x="84" y="19"/>
                    <a:pt x="84" y="19"/>
                  </a:cubicBezTo>
                  <a:cubicBezTo>
                    <a:pt x="84" y="19"/>
                    <a:pt x="83" y="20"/>
                    <a:pt x="83" y="20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3" y="19"/>
                    <a:pt x="84" y="18"/>
                    <a:pt x="84" y="18"/>
                  </a:cubicBezTo>
                  <a:cubicBezTo>
                    <a:pt x="82" y="17"/>
                    <a:pt x="80" y="17"/>
                    <a:pt x="79" y="15"/>
                  </a:cubicBezTo>
                  <a:cubicBezTo>
                    <a:pt x="79" y="14"/>
                    <a:pt x="77" y="15"/>
                    <a:pt x="77" y="16"/>
                  </a:cubicBezTo>
                  <a:cubicBezTo>
                    <a:pt x="78" y="17"/>
                    <a:pt x="79" y="18"/>
                    <a:pt x="78" y="20"/>
                  </a:cubicBezTo>
                  <a:cubicBezTo>
                    <a:pt x="78" y="19"/>
                    <a:pt x="77" y="19"/>
                    <a:pt x="77" y="19"/>
                  </a:cubicBezTo>
                  <a:cubicBezTo>
                    <a:pt x="76" y="19"/>
                    <a:pt x="74" y="20"/>
                    <a:pt x="75" y="21"/>
                  </a:cubicBezTo>
                  <a:cubicBezTo>
                    <a:pt x="75" y="22"/>
                    <a:pt x="75" y="22"/>
                    <a:pt x="76" y="23"/>
                  </a:cubicBezTo>
                  <a:cubicBezTo>
                    <a:pt x="76" y="23"/>
                    <a:pt x="76" y="23"/>
                    <a:pt x="76" y="23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7" y="23"/>
                    <a:pt x="77" y="24"/>
                  </a:cubicBezTo>
                  <a:cubicBezTo>
                    <a:pt x="77" y="24"/>
                    <a:pt x="77" y="24"/>
                    <a:pt x="77" y="24"/>
                  </a:cubicBezTo>
                  <a:cubicBezTo>
                    <a:pt x="77" y="24"/>
                    <a:pt x="77" y="24"/>
                    <a:pt x="77" y="24"/>
                  </a:cubicBezTo>
                  <a:cubicBezTo>
                    <a:pt x="77" y="24"/>
                    <a:pt x="77" y="24"/>
                    <a:pt x="77" y="24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7" y="25"/>
                    <a:pt x="77" y="25"/>
                    <a:pt x="77" y="25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7"/>
                    <a:pt x="77" y="27"/>
                  </a:cubicBezTo>
                  <a:cubicBezTo>
                    <a:pt x="77" y="27"/>
                    <a:pt x="77" y="27"/>
                    <a:pt x="77" y="27"/>
                  </a:cubicBezTo>
                  <a:cubicBezTo>
                    <a:pt x="77" y="27"/>
                    <a:pt x="77" y="27"/>
                    <a:pt x="77" y="27"/>
                  </a:cubicBezTo>
                  <a:cubicBezTo>
                    <a:pt x="77" y="27"/>
                    <a:pt x="77" y="27"/>
                    <a:pt x="77" y="27"/>
                  </a:cubicBezTo>
                  <a:cubicBezTo>
                    <a:pt x="76" y="27"/>
                    <a:pt x="75" y="26"/>
                    <a:pt x="74" y="25"/>
                  </a:cubicBezTo>
                  <a:cubicBezTo>
                    <a:pt x="73" y="26"/>
                    <a:pt x="72" y="26"/>
                    <a:pt x="72" y="27"/>
                  </a:cubicBezTo>
                  <a:cubicBezTo>
                    <a:pt x="70" y="28"/>
                    <a:pt x="70" y="28"/>
                    <a:pt x="71" y="31"/>
                  </a:cubicBezTo>
                  <a:cubicBezTo>
                    <a:pt x="71" y="30"/>
                    <a:pt x="72" y="30"/>
                    <a:pt x="72" y="29"/>
                  </a:cubicBezTo>
                  <a:cubicBezTo>
                    <a:pt x="72" y="29"/>
                    <a:pt x="73" y="30"/>
                    <a:pt x="73" y="30"/>
                  </a:cubicBezTo>
                  <a:cubicBezTo>
                    <a:pt x="74" y="32"/>
                    <a:pt x="74" y="32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5"/>
                    <a:pt x="73" y="36"/>
                    <a:pt x="72" y="36"/>
                  </a:cubicBezTo>
                  <a:cubicBezTo>
                    <a:pt x="69" y="36"/>
                    <a:pt x="67" y="35"/>
                    <a:pt x="65" y="34"/>
                  </a:cubicBezTo>
                  <a:cubicBezTo>
                    <a:pt x="65" y="35"/>
                    <a:pt x="64" y="35"/>
                    <a:pt x="64" y="36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64" y="37"/>
                    <a:pt x="64" y="37"/>
                    <a:pt x="64" y="37"/>
                  </a:cubicBezTo>
                  <a:cubicBezTo>
                    <a:pt x="64" y="37"/>
                    <a:pt x="64" y="37"/>
                    <a:pt x="64" y="37"/>
                  </a:cubicBezTo>
                  <a:cubicBezTo>
                    <a:pt x="64" y="37"/>
                    <a:pt x="64" y="37"/>
                    <a:pt x="64" y="38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63" y="38"/>
                    <a:pt x="63" y="37"/>
                    <a:pt x="62" y="37"/>
                  </a:cubicBezTo>
                  <a:cubicBezTo>
                    <a:pt x="62" y="37"/>
                    <a:pt x="62" y="36"/>
                    <a:pt x="62" y="36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2" y="36"/>
                    <a:pt x="62" y="36"/>
                    <a:pt x="61" y="36"/>
                  </a:cubicBezTo>
                  <a:cubicBezTo>
                    <a:pt x="61" y="38"/>
                    <a:pt x="61" y="40"/>
                    <a:pt x="59" y="41"/>
                  </a:cubicBezTo>
                  <a:cubicBezTo>
                    <a:pt x="58" y="43"/>
                    <a:pt x="58" y="44"/>
                    <a:pt x="58" y="45"/>
                  </a:cubicBezTo>
                  <a:cubicBezTo>
                    <a:pt x="58" y="46"/>
                    <a:pt x="59" y="47"/>
                    <a:pt x="59" y="48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9"/>
                    <a:pt x="58" y="50"/>
                    <a:pt x="58" y="51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2"/>
                    <a:pt x="59" y="52"/>
                    <a:pt x="59" y="52"/>
                  </a:cubicBezTo>
                  <a:cubicBezTo>
                    <a:pt x="59" y="52"/>
                    <a:pt x="59" y="52"/>
                    <a:pt x="59" y="52"/>
                  </a:cubicBezTo>
                  <a:cubicBezTo>
                    <a:pt x="59" y="52"/>
                    <a:pt x="59" y="52"/>
                    <a:pt x="60" y="53"/>
                  </a:cubicBezTo>
                  <a:cubicBezTo>
                    <a:pt x="60" y="53"/>
                    <a:pt x="60" y="53"/>
                    <a:pt x="60" y="54"/>
                  </a:cubicBezTo>
                  <a:cubicBezTo>
                    <a:pt x="60" y="55"/>
                    <a:pt x="61" y="56"/>
                    <a:pt x="61" y="58"/>
                  </a:cubicBezTo>
                  <a:cubicBezTo>
                    <a:pt x="60" y="57"/>
                    <a:pt x="59" y="57"/>
                    <a:pt x="59" y="56"/>
                  </a:cubicBezTo>
                  <a:cubicBezTo>
                    <a:pt x="57" y="55"/>
                    <a:pt x="57" y="54"/>
                    <a:pt x="55" y="56"/>
                  </a:cubicBezTo>
                  <a:cubicBezTo>
                    <a:pt x="54" y="57"/>
                    <a:pt x="54" y="58"/>
                    <a:pt x="53" y="60"/>
                  </a:cubicBezTo>
                  <a:cubicBezTo>
                    <a:pt x="52" y="59"/>
                    <a:pt x="51" y="58"/>
                    <a:pt x="51" y="58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1" y="59"/>
                    <a:pt x="50" y="61"/>
                    <a:pt x="50" y="63"/>
                  </a:cubicBezTo>
                  <a:cubicBezTo>
                    <a:pt x="49" y="63"/>
                    <a:pt x="48" y="63"/>
                    <a:pt x="47" y="63"/>
                  </a:cubicBezTo>
                  <a:cubicBezTo>
                    <a:pt x="47" y="65"/>
                    <a:pt x="47" y="66"/>
                    <a:pt x="48" y="67"/>
                  </a:cubicBezTo>
                  <a:cubicBezTo>
                    <a:pt x="48" y="69"/>
                    <a:pt x="47" y="71"/>
                    <a:pt x="46" y="72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4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5" y="78"/>
                    <a:pt x="43" y="78"/>
                    <a:pt x="43" y="79"/>
                  </a:cubicBezTo>
                  <a:cubicBezTo>
                    <a:pt x="44" y="80"/>
                    <a:pt x="45" y="81"/>
                    <a:pt x="46" y="82"/>
                  </a:cubicBezTo>
                  <a:cubicBezTo>
                    <a:pt x="44" y="83"/>
                    <a:pt x="43" y="83"/>
                    <a:pt x="43" y="84"/>
                  </a:cubicBezTo>
                  <a:cubicBezTo>
                    <a:pt x="42" y="85"/>
                    <a:pt x="42" y="86"/>
                    <a:pt x="41" y="86"/>
                  </a:cubicBezTo>
                  <a:cubicBezTo>
                    <a:pt x="40" y="85"/>
                    <a:pt x="40" y="84"/>
                    <a:pt x="39" y="84"/>
                  </a:cubicBezTo>
                  <a:cubicBezTo>
                    <a:pt x="38" y="83"/>
                    <a:pt x="38" y="81"/>
                    <a:pt x="38" y="79"/>
                  </a:cubicBezTo>
                  <a:cubicBezTo>
                    <a:pt x="38" y="76"/>
                    <a:pt x="37" y="73"/>
                    <a:pt x="35" y="70"/>
                  </a:cubicBezTo>
                  <a:cubicBezTo>
                    <a:pt x="37" y="66"/>
                    <a:pt x="37" y="66"/>
                    <a:pt x="40" y="64"/>
                  </a:cubicBezTo>
                  <a:cubicBezTo>
                    <a:pt x="40" y="64"/>
                    <a:pt x="40" y="63"/>
                    <a:pt x="40" y="63"/>
                  </a:cubicBezTo>
                  <a:cubicBezTo>
                    <a:pt x="40" y="63"/>
                    <a:pt x="40" y="63"/>
                    <a:pt x="40" y="63"/>
                  </a:cubicBezTo>
                  <a:cubicBezTo>
                    <a:pt x="40" y="63"/>
                    <a:pt x="40" y="63"/>
                    <a:pt x="40" y="63"/>
                  </a:cubicBezTo>
                  <a:cubicBezTo>
                    <a:pt x="39" y="63"/>
                    <a:pt x="38" y="62"/>
                    <a:pt x="36" y="62"/>
                  </a:cubicBezTo>
                  <a:cubicBezTo>
                    <a:pt x="33" y="65"/>
                    <a:pt x="33" y="69"/>
                    <a:pt x="31" y="73"/>
                  </a:cubicBezTo>
                  <a:cubicBezTo>
                    <a:pt x="31" y="73"/>
                    <a:pt x="32" y="74"/>
                    <a:pt x="32" y="74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3" y="76"/>
                    <a:pt x="34" y="77"/>
                    <a:pt x="35" y="79"/>
                  </a:cubicBezTo>
                  <a:cubicBezTo>
                    <a:pt x="35" y="80"/>
                    <a:pt x="34" y="81"/>
                    <a:pt x="33" y="83"/>
                  </a:cubicBezTo>
                  <a:cubicBezTo>
                    <a:pt x="31" y="83"/>
                    <a:pt x="28" y="82"/>
                    <a:pt x="26" y="83"/>
                  </a:cubicBezTo>
                  <a:cubicBezTo>
                    <a:pt x="26" y="84"/>
                    <a:pt x="25" y="85"/>
                    <a:pt x="25" y="86"/>
                  </a:cubicBezTo>
                  <a:cubicBezTo>
                    <a:pt x="27" y="88"/>
                    <a:pt x="27" y="89"/>
                    <a:pt x="25" y="90"/>
                  </a:cubicBezTo>
                  <a:cubicBezTo>
                    <a:pt x="25" y="90"/>
                    <a:pt x="24" y="90"/>
                    <a:pt x="24" y="90"/>
                  </a:cubicBezTo>
                  <a:cubicBezTo>
                    <a:pt x="22" y="90"/>
                    <a:pt x="21" y="92"/>
                    <a:pt x="20" y="93"/>
                  </a:cubicBezTo>
                  <a:cubicBezTo>
                    <a:pt x="19" y="94"/>
                    <a:pt x="20" y="96"/>
                    <a:pt x="20" y="97"/>
                  </a:cubicBezTo>
                  <a:cubicBezTo>
                    <a:pt x="21" y="98"/>
                    <a:pt x="21" y="99"/>
                    <a:pt x="23" y="100"/>
                  </a:cubicBezTo>
                  <a:cubicBezTo>
                    <a:pt x="24" y="100"/>
                    <a:pt x="24" y="101"/>
                    <a:pt x="24" y="103"/>
                  </a:cubicBezTo>
                  <a:cubicBezTo>
                    <a:pt x="22" y="102"/>
                    <a:pt x="20" y="103"/>
                    <a:pt x="18" y="100"/>
                  </a:cubicBezTo>
                  <a:cubicBezTo>
                    <a:pt x="18" y="102"/>
                    <a:pt x="16" y="101"/>
                    <a:pt x="16" y="103"/>
                  </a:cubicBezTo>
                  <a:cubicBezTo>
                    <a:pt x="17" y="103"/>
                    <a:pt x="17" y="104"/>
                    <a:pt x="18" y="104"/>
                  </a:cubicBezTo>
                  <a:cubicBezTo>
                    <a:pt x="20" y="104"/>
                    <a:pt x="21" y="106"/>
                    <a:pt x="22" y="107"/>
                  </a:cubicBezTo>
                  <a:cubicBezTo>
                    <a:pt x="23" y="108"/>
                    <a:pt x="23" y="110"/>
                    <a:pt x="21" y="110"/>
                  </a:cubicBezTo>
                  <a:cubicBezTo>
                    <a:pt x="21" y="110"/>
                    <a:pt x="20" y="110"/>
                    <a:pt x="20" y="110"/>
                  </a:cubicBezTo>
                  <a:cubicBezTo>
                    <a:pt x="19" y="110"/>
                    <a:pt x="18" y="110"/>
                    <a:pt x="19" y="108"/>
                  </a:cubicBezTo>
                  <a:cubicBezTo>
                    <a:pt x="19" y="106"/>
                    <a:pt x="19" y="106"/>
                    <a:pt x="17" y="106"/>
                  </a:cubicBezTo>
                  <a:cubicBezTo>
                    <a:pt x="16" y="106"/>
                    <a:pt x="15" y="107"/>
                    <a:pt x="14" y="107"/>
                  </a:cubicBezTo>
                  <a:cubicBezTo>
                    <a:pt x="14" y="107"/>
                    <a:pt x="15" y="108"/>
                    <a:pt x="15" y="109"/>
                  </a:cubicBezTo>
                  <a:cubicBezTo>
                    <a:pt x="15" y="109"/>
                    <a:pt x="15" y="109"/>
                    <a:pt x="15" y="109"/>
                  </a:cubicBezTo>
                  <a:cubicBezTo>
                    <a:pt x="15" y="109"/>
                    <a:pt x="16" y="110"/>
                    <a:pt x="16" y="110"/>
                  </a:cubicBezTo>
                  <a:cubicBezTo>
                    <a:pt x="16" y="110"/>
                    <a:pt x="16" y="111"/>
                    <a:pt x="16" y="111"/>
                  </a:cubicBezTo>
                  <a:cubicBezTo>
                    <a:pt x="16" y="111"/>
                    <a:pt x="16" y="112"/>
                    <a:pt x="16" y="112"/>
                  </a:cubicBezTo>
                  <a:cubicBezTo>
                    <a:pt x="16" y="112"/>
                    <a:pt x="16" y="113"/>
                    <a:pt x="16" y="113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16" y="114"/>
                    <a:pt x="16" y="115"/>
                    <a:pt x="16" y="116"/>
                  </a:cubicBezTo>
                  <a:cubicBezTo>
                    <a:pt x="16" y="117"/>
                    <a:pt x="16" y="118"/>
                    <a:pt x="15" y="118"/>
                  </a:cubicBezTo>
                  <a:cubicBezTo>
                    <a:pt x="15" y="118"/>
                    <a:pt x="15" y="118"/>
                    <a:pt x="15" y="118"/>
                  </a:cubicBezTo>
                  <a:cubicBezTo>
                    <a:pt x="15" y="118"/>
                    <a:pt x="15" y="118"/>
                    <a:pt x="15" y="118"/>
                  </a:cubicBezTo>
                  <a:cubicBezTo>
                    <a:pt x="15" y="118"/>
                    <a:pt x="14" y="118"/>
                    <a:pt x="14" y="118"/>
                  </a:cubicBezTo>
                  <a:cubicBezTo>
                    <a:pt x="14" y="118"/>
                    <a:pt x="13" y="118"/>
                    <a:pt x="13" y="119"/>
                  </a:cubicBezTo>
                  <a:cubicBezTo>
                    <a:pt x="13" y="119"/>
                    <a:pt x="13" y="119"/>
                    <a:pt x="13" y="119"/>
                  </a:cubicBezTo>
                  <a:cubicBezTo>
                    <a:pt x="13" y="119"/>
                    <a:pt x="13" y="119"/>
                    <a:pt x="13" y="119"/>
                  </a:cubicBezTo>
                  <a:cubicBezTo>
                    <a:pt x="13" y="119"/>
                    <a:pt x="13" y="119"/>
                    <a:pt x="13" y="119"/>
                  </a:cubicBezTo>
                  <a:cubicBezTo>
                    <a:pt x="13" y="119"/>
                    <a:pt x="13" y="119"/>
                    <a:pt x="13" y="119"/>
                  </a:cubicBezTo>
                  <a:cubicBezTo>
                    <a:pt x="12" y="117"/>
                    <a:pt x="11" y="115"/>
                    <a:pt x="11" y="113"/>
                  </a:cubicBezTo>
                  <a:cubicBezTo>
                    <a:pt x="10" y="112"/>
                    <a:pt x="10" y="112"/>
                    <a:pt x="9" y="113"/>
                  </a:cubicBezTo>
                  <a:cubicBezTo>
                    <a:pt x="8" y="117"/>
                    <a:pt x="8" y="117"/>
                    <a:pt x="9" y="119"/>
                  </a:cubicBezTo>
                  <a:cubicBezTo>
                    <a:pt x="10" y="121"/>
                    <a:pt x="10" y="122"/>
                    <a:pt x="9" y="124"/>
                  </a:cubicBezTo>
                  <a:cubicBezTo>
                    <a:pt x="7" y="124"/>
                    <a:pt x="5" y="121"/>
                    <a:pt x="2" y="122"/>
                  </a:cubicBezTo>
                  <a:cubicBezTo>
                    <a:pt x="1" y="125"/>
                    <a:pt x="1" y="127"/>
                    <a:pt x="1" y="130"/>
                  </a:cubicBezTo>
                  <a:cubicBezTo>
                    <a:pt x="0" y="135"/>
                    <a:pt x="2" y="139"/>
                    <a:pt x="5" y="142"/>
                  </a:cubicBezTo>
                  <a:cubicBezTo>
                    <a:pt x="6" y="142"/>
                    <a:pt x="7" y="141"/>
                    <a:pt x="8" y="140"/>
                  </a:cubicBezTo>
                  <a:cubicBezTo>
                    <a:pt x="8" y="141"/>
                    <a:pt x="8" y="141"/>
                    <a:pt x="8" y="142"/>
                  </a:cubicBezTo>
                  <a:cubicBezTo>
                    <a:pt x="8" y="142"/>
                    <a:pt x="8" y="143"/>
                    <a:pt x="8" y="143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3"/>
                    <a:pt x="8" y="142"/>
                    <a:pt x="8" y="142"/>
                  </a:cubicBezTo>
                  <a:cubicBezTo>
                    <a:pt x="8" y="142"/>
                    <a:pt x="8" y="142"/>
                    <a:pt x="8" y="142"/>
                  </a:cubicBezTo>
                  <a:cubicBezTo>
                    <a:pt x="8" y="141"/>
                    <a:pt x="8" y="141"/>
                    <a:pt x="8" y="141"/>
                  </a:cubicBezTo>
                  <a:cubicBezTo>
                    <a:pt x="8" y="141"/>
                    <a:pt x="8" y="141"/>
                    <a:pt x="8" y="140"/>
                  </a:cubicBezTo>
                  <a:cubicBezTo>
                    <a:pt x="8" y="140"/>
                    <a:pt x="8" y="140"/>
                    <a:pt x="8" y="140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5" y="138"/>
                    <a:pt x="5" y="138"/>
                    <a:pt x="5" y="136"/>
                  </a:cubicBezTo>
                  <a:cubicBezTo>
                    <a:pt x="5" y="135"/>
                    <a:pt x="5" y="134"/>
                    <a:pt x="5" y="133"/>
                  </a:cubicBezTo>
                  <a:cubicBezTo>
                    <a:pt x="4" y="131"/>
                    <a:pt x="4" y="129"/>
                    <a:pt x="6" y="128"/>
                  </a:cubicBezTo>
                  <a:cubicBezTo>
                    <a:pt x="7" y="128"/>
                    <a:pt x="7" y="126"/>
                    <a:pt x="7" y="125"/>
                  </a:cubicBezTo>
                  <a:cubicBezTo>
                    <a:pt x="8" y="126"/>
                    <a:pt x="9" y="127"/>
                    <a:pt x="9" y="127"/>
                  </a:cubicBezTo>
                  <a:cubicBezTo>
                    <a:pt x="9" y="130"/>
                    <a:pt x="11" y="132"/>
                    <a:pt x="10" y="134"/>
                  </a:cubicBezTo>
                  <a:cubicBezTo>
                    <a:pt x="13" y="133"/>
                    <a:pt x="13" y="133"/>
                    <a:pt x="14" y="135"/>
                  </a:cubicBezTo>
                  <a:cubicBezTo>
                    <a:pt x="14" y="137"/>
                    <a:pt x="15" y="137"/>
                    <a:pt x="16" y="137"/>
                  </a:cubicBezTo>
                  <a:cubicBezTo>
                    <a:pt x="17" y="137"/>
                    <a:pt x="18" y="137"/>
                    <a:pt x="18" y="136"/>
                  </a:cubicBezTo>
                  <a:cubicBezTo>
                    <a:pt x="18" y="135"/>
                    <a:pt x="18" y="135"/>
                    <a:pt x="19" y="134"/>
                  </a:cubicBezTo>
                  <a:cubicBezTo>
                    <a:pt x="20" y="135"/>
                    <a:pt x="20" y="138"/>
                    <a:pt x="22" y="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0" name="Freeform 37">
              <a:extLst>
                <a:ext uri="{FF2B5EF4-FFF2-40B4-BE49-F238E27FC236}">
                  <a16:creationId xmlns:a16="http://schemas.microsoft.com/office/drawing/2014/main" id="{0E049696-223F-4512-B146-073CB60D5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4763" y="3543301"/>
              <a:ext cx="6350" cy="7938"/>
            </a:xfrm>
            <a:custGeom>
              <a:avLst/>
              <a:gdLst>
                <a:gd name="T0" fmla="*/ 2 w 3"/>
                <a:gd name="T1" fmla="*/ 1 h 4"/>
                <a:gd name="T2" fmla="*/ 1 w 3"/>
                <a:gd name="T3" fmla="*/ 0 h 4"/>
                <a:gd name="T4" fmla="*/ 0 w 3"/>
                <a:gd name="T5" fmla="*/ 1 h 4"/>
                <a:gd name="T6" fmla="*/ 1 w 3"/>
                <a:gd name="T7" fmla="*/ 3 h 4"/>
                <a:gd name="T8" fmla="*/ 3 w 3"/>
                <a:gd name="T9" fmla="*/ 4 h 4"/>
                <a:gd name="T10" fmla="*/ 2 w 3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2" y="1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3" y="4"/>
                  </a:cubicBezTo>
                  <a:cubicBezTo>
                    <a:pt x="3" y="3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1" name="Freeform 38">
              <a:extLst>
                <a:ext uri="{FF2B5EF4-FFF2-40B4-BE49-F238E27FC236}">
                  <a16:creationId xmlns:a16="http://schemas.microsoft.com/office/drawing/2014/main" id="{59E6D664-122E-42AD-BF94-A5657F99B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5238" y="3516313"/>
              <a:ext cx="4763" cy="1588"/>
            </a:xfrm>
            <a:custGeom>
              <a:avLst/>
              <a:gdLst>
                <a:gd name="T0" fmla="*/ 0 w 2"/>
                <a:gd name="T1" fmla="*/ 0 h 1"/>
                <a:gd name="T2" fmla="*/ 0 w 2"/>
                <a:gd name="T3" fmla="*/ 1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2" name="Freeform 39">
              <a:extLst>
                <a:ext uri="{FF2B5EF4-FFF2-40B4-BE49-F238E27FC236}">
                  <a16:creationId xmlns:a16="http://schemas.microsoft.com/office/drawing/2014/main" id="{97083181-1C93-42CC-8522-F4084181F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588" y="3527426"/>
              <a:ext cx="7938" cy="7938"/>
            </a:xfrm>
            <a:custGeom>
              <a:avLst/>
              <a:gdLst>
                <a:gd name="T0" fmla="*/ 1 w 4"/>
                <a:gd name="T1" fmla="*/ 0 h 4"/>
                <a:gd name="T2" fmla="*/ 4 w 4"/>
                <a:gd name="T3" fmla="*/ 3 h 4"/>
                <a:gd name="T4" fmla="*/ 1 w 4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1" y="0"/>
                  </a:moveTo>
                  <a:cubicBezTo>
                    <a:pt x="0" y="4"/>
                    <a:pt x="0" y="4"/>
                    <a:pt x="4" y="3"/>
                  </a:cubicBezTo>
                  <a:cubicBezTo>
                    <a:pt x="3" y="2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3" name="Oval 40">
              <a:extLst>
                <a:ext uri="{FF2B5EF4-FFF2-40B4-BE49-F238E27FC236}">
                  <a16:creationId xmlns:a16="http://schemas.microsoft.com/office/drawing/2014/main" id="{29A8F0A5-3DBE-4114-AE0B-1C5E0360A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701" y="3589338"/>
              <a:ext cx="3175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4" name="Freeform 41">
              <a:extLst>
                <a:ext uri="{FF2B5EF4-FFF2-40B4-BE49-F238E27FC236}">
                  <a16:creationId xmlns:a16="http://schemas.microsoft.com/office/drawing/2014/main" id="{FCA24E6B-6546-45BD-9CE2-2E1DAD58B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9688" y="3543301"/>
              <a:ext cx="17463" cy="38100"/>
            </a:xfrm>
            <a:custGeom>
              <a:avLst/>
              <a:gdLst>
                <a:gd name="T0" fmla="*/ 1 w 9"/>
                <a:gd name="T1" fmla="*/ 9 h 19"/>
                <a:gd name="T2" fmla="*/ 3 w 9"/>
                <a:gd name="T3" fmla="*/ 14 h 19"/>
                <a:gd name="T4" fmla="*/ 0 w 9"/>
                <a:gd name="T5" fmla="*/ 16 h 19"/>
                <a:gd name="T6" fmla="*/ 4 w 9"/>
                <a:gd name="T7" fmla="*/ 19 h 19"/>
                <a:gd name="T8" fmla="*/ 4 w 9"/>
                <a:gd name="T9" fmla="*/ 18 h 19"/>
                <a:gd name="T10" fmla="*/ 5 w 9"/>
                <a:gd name="T11" fmla="*/ 18 h 19"/>
                <a:gd name="T12" fmla="*/ 5 w 9"/>
                <a:gd name="T13" fmla="*/ 18 h 19"/>
                <a:gd name="T14" fmla="*/ 6 w 9"/>
                <a:gd name="T15" fmla="*/ 15 h 19"/>
                <a:gd name="T16" fmla="*/ 9 w 9"/>
                <a:gd name="T17" fmla="*/ 8 h 19"/>
                <a:gd name="T18" fmla="*/ 6 w 9"/>
                <a:gd name="T19" fmla="*/ 8 h 19"/>
                <a:gd name="T20" fmla="*/ 5 w 9"/>
                <a:gd name="T21" fmla="*/ 7 h 19"/>
                <a:gd name="T22" fmla="*/ 5 w 9"/>
                <a:gd name="T23" fmla="*/ 6 h 19"/>
                <a:gd name="T24" fmla="*/ 4 w 9"/>
                <a:gd name="T25" fmla="*/ 6 h 19"/>
                <a:gd name="T26" fmla="*/ 4 w 9"/>
                <a:gd name="T27" fmla="*/ 5 h 19"/>
                <a:gd name="T28" fmla="*/ 4 w 9"/>
                <a:gd name="T29" fmla="*/ 0 h 19"/>
                <a:gd name="T30" fmla="*/ 4 w 9"/>
                <a:gd name="T31" fmla="*/ 2 h 19"/>
                <a:gd name="T32" fmla="*/ 2 w 9"/>
                <a:gd name="T33" fmla="*/ 0 h 19"/>
                <a:gd name="T34" fmla="*/ 0 w 9"/>
                <a:gd name="T35" fmla="*/ 3 h 19"/>
                <a:gd name="T36" fmla="*/ 1 w 9"/>
                <a:gd name="T37" fmla="*/ 5 h 19"/>
                <a:gd name="T38" fmla="*/ 1 w 9"/>
                <a:gd name="T39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" h="19">
                  <a:moveTo>
                    <a:pt x="1" y="9"/>
                  </a:moveTo>
                  <a:cubicBezTo>
                    <a:pt x="0" y="12"/>
                    <a:pt x="3" y="12"/>
                    <a:pt x="3" y="14"/>
                  </a:cubicBezTo>
                  <a:cubicBezTo>
                    <a:pt x="2" y="15"/>
                    <a:pt x="1" y="15"/>
                    <a:pt x="0" y="16"/>
                  </a:cubicBezTo>
                  <a:cubicBezTo>
                    <a:pt x="1" y="18"/>
                    <a:pt x="2" y="18"/>
                    <a:pt x="4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7"/>
                    <a:pt x="6" y="16"/>
                    <a:pt x="6" y="15"/>
                  </a:cubicBezTo>
                  <a:cubicBezTo>
                    <a:pt x="9" y="13"/>
                    <a:pt x="9" y="11"/>
                    <a:pt x="9" y="8"/>
                  </a:cubicBezTo>
                  <a:cubicBezTo>
                    <a:pt x="9" y="7"/>
                    <a:pt x="8" y="7"/>
                    <a:pt x="6" y="8"/>
                  </a:cubicBezTo>
                  <a:cubicBezTo>
                    <a:pt x="6" y="8"/>
                    <a:pt x="5" y="7"/>
                    <a:pt x="5" y="7"/>
                  </a:cubicBezTo>
                  <a:cubicBezTo>
                    <a:pt x="5" y="7"/>
                    <a:pt x="5" y="7"/>
                    <a:pt x="5" y="6"/>
                  </a:cubicBezTo>
                  <a:cubicBezTo>
                    <a:pt x="5" y="6"/>
                    <a:pt x="5" y="6"/>
                    <a:pt x="4" y="6"/>
                  </a:cubicBezTo>
                  <a:cubicBezTo>
                    <a:pt x="4" y="6"/>
                    <a:pt x="4" y="6"/>
                    <a:pt x="4" y="5"/>
                  </a:cubicBezTo>
                  <a:cubicBezTo>
                    <a:pt x="5" y="3"/>
                    <a:pt x="5" y="3"/>
                    <a:pt x="4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1" y="3"/>
                    <a:pt x="1" y="4"/>
                    <a:pt x="1" y="5"/>
                  </a:cubicBezTo>
                  <a:cubicBezTo>
                    <a:pt x="1" y="6"/>
                    <a:pt x="2" y="8"/>
                    <a:pt x="1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5" name="Oval 42">
              <a:extLst>
                <a:ext uri="{FF2B5EF4-FFF2-40B4-BE49-F238E27FC236}">
                  <a16:creationId xmlns:a16="http://schemas.microsoft.com/office/drawing/2014/main" id="{AE8CDA3A-876D-4A55-B4B3-F579C2E3B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438" y="3522663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6" name="Freeform 43">
              <a:extLst>
                <a:ext uri="{FF2B5EF4-FFF2-40B4-BE49-F238E27FC236}">
                  <a16:creationId xmlns:a16="http://schemas.microsoft.com/office/drawing/2014/main" id="{F59D389C-08D0-481B-BE62-74DE189C96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876" y="3546476"/>
              <a:ext cx="11113" cy="11113"/>
            </a:xfrm>
            <a:custGeom>
              <a:avLst/>
              <a:gdLst>
                <a:gd name="T0" fmla="*/ 6 w 6"/>
                <a:gd name="T1" fmla="*/ 2 h 6"/>
                <a:gd name="T2" fmla="*/ 0 w 6"/>
                <a:gd name="T3" fmla="*/ 1 h 6"/>
                <a:gd name="T4" fmla="*/ 0 w 6"/>
                <a:gd name="T5" fmla="*/ 6 h 6"/>
                <a:gd name="T6" fmla="*/ 3 w 6"/>
                <a:gd name="T7" fmla="*/ 5 h 6"/>
                <a:gd name="T8" fmla="*/ 6 w 6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2"/>
                  </a:moveTo>
                  <a:cubicBezTo>
                    <a:pt x="4" y="0"/>
                    <a:pt x="2" y="0"/>
                    <a:pt x="0" y="1"/>
                  </a:cubicBezTo>
                  <a:cubicBezTo>
                    <a:pt x="0" y="2"/>
                    <a:pt x="0" y="4"/>
                    <a:pt x="0" y="6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4" y="4"/>
                    <a:pt x="5" y="3"/>
                    <a:pt x="6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7" name="Oval 44">
              <a:extLst>
                <a:ext uri="{FF2B5EF4-FFF2-40B4-BE49-F238E27FC236}">
                  <a16:creationId xmlns:a16="http://schemas.microsoft.com/office/drawing/2014/main" id="{E176FA9A-08B4-4DA8-B3CA-CCF435D36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626" y="3581401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8" name="Freeform 45">
              <a:extLst>
                <a:ext uri="{FF2B5EF4-FFF2-40B4-BE49-F238E27FC236}">
                  <a16:creationId xmlns:a16="http://schemas.microsoft.com/office/drawing/2014/main" id="{F571B8FA-965B-4F28-BD8E-F4DAA03DA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2388" y="3524251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9" name="Freeform 46">
              <a:extLst>
                <a:ext uri="{FF2B5EF4-FFF2-40B4-BE49-F238E27FC236}">
                  <a16:creationId xmlns:a16="http://schemas.microsoft.com/office/drawing/2014/main" id="{67D1F998-CDA7-4334-AAE4-46EC042FE9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7626" y="3581401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0" name="Freeform 47">
              <a:extLst>
                <a:ext uri="{FF2B5EF4-FFF2-40B4-BE49-F238E27FC236}">
                  <a16:creationId xmlns:a16="http://schemas.microsoft.com/office/drawing/2014/main" id="{07E984F6-7B1B-4DE5-86EB-84E6A81D3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2863" y="3524251"/>
              <a:ext cx="1588" cy="6350"/>
            </a:xfrm>
            <a:custGeom>
              <a:avLst/>
              <a:gdLst>
                <a:gd name="T0" fmla="*/ 0 w 1"/>
                <a:gd name="T1" fmla="*/ 3 h 3"/>
                <a:gd name="T2" fmla="*/ 1 w 1"/>
                <a:gd name="T3" fmla="*/ 1 h 3"/>
                <a:gd name="T4" fmla="*/ 0 w 1"/>
                <a:gd name="T5" fmla="*/ 0 h 3"/>
                <a:gd name="T6" fmla="*/ 0 w 1"/>
                <a:gd name="T7" fmla="*/ 2 h 3"/>
                <a:gd name="T8" fmla="*/ 0 w 1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1" name="Freeform 48">
              <a:extLst>
                <a:ext uri="{FF2B5EF4-FFF2-40B4-BE49-F238E27FC236}">
                  <a16:creationId xmlns:a16="http://schemas.microsoft.com/office/drawing/2014/main" id="{82B8B65C-9407-497C-BC1C-7CDEEA8B6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8113" y="3524251"/>
              <a:ext cx="0" cy="1588"/>
            </a:xfrm>
            <a:custGeom>
              <a:avLst/>
              <a:gdLst>
                <a:gd name="T0" fmla="*/ 1 h 1"/>
                <a:gd name="T1" fmla="*/ 1 h 1"/>
                <a:gd name="T2" fmla="*/ 0 h 1"/>
                <a:gd name="T3" fmla="*/ 1 h 1"/>
                <a:gd name="T4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2" name="Freeform 49">
              <a:extLst>
                <a:ext uri="{FF2B5EF4-FFF2-40B4-BE49-F238E27FC236}">
                  <a16:creationId xmlns:a16="http://schemas.microsoft.com/office/drawing/2014/main" id="{2580C055-71C0-4D22-A1F2-A3D9CD5459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876" y="3573463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3" name="Freeform 50">
              <a:extLst>
                <a:ext uri="{FF2B5EF4-FFF2-40B4-BE49-F238E27FC236}">
                  <a16:creationId xmlns:a16="http://schemas.microsoft.com/office/drawing/2014/main" id="{11658D9F-6D47-483C-B7ED-E404841FE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876" y="3573463"/>
              <a:ext cx="0" cy="1588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4" name="Freeform 51">
              <a:extLst>
                <a:ext uri="{FF2B5EF4-FFF2-40B4-BE49-F238E27FC236}">
                  <a16:creationId xmlns:a16="http://schemas.microsoft.com/office/drawing/2014/main" id="{C73CFAC1-C5CA-4CED-8D87-E55DA349C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501" y="4519613"/>
              <a:ext cx="6350" cy="9525"/>
            </a:xfrm>
            <a:custGeom>
              <a:avLst/>
              <a:gdLst>
                <a:gd name="T0" fmla="*/ 2 w 3"/>
                <a:gd name="T1" fmla="*/ 2 h 4"/>
                <a:gd name="T2" fmla="*/ 0 w 3"/>
                <a:gd name="T3" fmla="*/ 3 h 4"/>
                <a:gd name="T4" fmla="*/ 1 w 3"/>
                <a:gd name="T5" fmla="*/ 4 h 4"/>
                <a:gd name="T6" fmla="*/ 2 w 3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2" y="2"/>
                  </a:moveTo>
                  <a:cubicBezTo>
                    <a:pt x="0" y="0"/>
                    <a:pt x="1" y="3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3"/>
                    <a:pt x="3" y="3"/>
                    <a:pt x="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5" name="Oval 52">
              <a:extLst>
                <a:ext uri="{FF2B5EF4-FFF2-40B4-BE49-F238E27FC236}">
                  <a16:creationId xmlns:a16="http://schemas.microsoft.com/office/drawing/2014/main" id="{C42C367D-0BE7-4364-A7B2-FD62335CE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76" y="4529138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6" name="Freeform 53">
              <a:extLst>
                <a:ext uri="{FF2B5EF4-FFF2-40B4-BE49-F238E27FC236}">
                  <a16:creationId xmlns:a16="http://schemas.microsoft.com/office/drawing/2014/main" id="{15D690B9-2C99-4DBA-9762-4CB084E89B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563" y="4524376"/>
              <a:ext cx="23813" cy="20638"/>
            </a:xfrm>
            <a:custGeom>
              <a:avLst/>
              <a:gdLst>
                <a:gd name="T0" fmla="*/ 0 w 12"/>
                <a:gd name="T1" fmla="*/ 8 h 10"/>
                <a:gd name="T2" fmla="*/ 1 w 12"/>
                <a:gd name="T3" fmla="*/ 10 h 10"/>
                <a:gd name="T4" fmla="*/ 5 w 12"/>
                <a:gd name="T5" fmla="*/ 8 h 10"/>
                <a:gd name="T6" fmla="*/ 6 w 12"/>
                <a:gd name="T7" fmla="*/ 3 h 10"/>
                <a:gd name="T8" fmla="*/ 7 w 12"/>
                <a:gd name="T9" fmla="*/ 4 h 10"/>
                <a:gd name="T10" fmla="*/ 7 w 12"/>
                <a:gd name="T11" fmla="*/ 4 h 10"/>
                <a:gd name="T12" fmla="*/ 7 w 12"/>
                <a:gd name="T13" fmla="*/ 5 h 10"/>
                <a:gd name="T14" fmla="*/ 8 w 12"/>
                <a:gd name="T15" fmla="*/ 4 h 10"/>
                <a:gd name="T16" fmla="*/ 8 w 12"/>
                <a:gd name="T17" fmla="*/ 4 h 10"/>
                <a:gd name="T18" fmla="*/ 10 w 12"/>
                <a:gd name="T19" fmla="*/ 5 h 10"/>
                <a:gd name="T20" fmla="*/ 12 w 12"/>
                <a:gd name="T21" fmla="*/ 6 h 10"/>
                <a:gd name="T22" fmla="*/ 11 w 12"/>
                <a:gd name="T23" fmla="*/ 7 h 10"/>
                <a:gd name="T24" fmla="*/ 12 w 12"/>
                <a:gd name="T25" fmla="*/ 6 h 10"/>
                <a:gd name="T26" fmla="*/ 11 w 12"/>
                <a:gd name="T27" fmla="*/ 0 h 10"/>
                <a:gd name="T28" fmla="*/ 8 w 12"/>
                <a:gd name="T29" fmla="*/ 2 h 10"/>
                <a:gd name="T30" fmla="*/ 6 w 12"/>
                <a:gd name="T31" fmla="*/ 3 h 10"/>
                <a:gd name="T32" fmla="*/ 5 w 12"/>
                <a:gd name="T33" fmla="*/ 2 h 10"/>
                <a:gd name="T34" fmla="*/ 0 w 12"/>
                <a:gd name="T35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" h="10">
                  <a:moveTo>
                    <a:pt x="0" y="8"/>
                  </a:moveTo>
                  <a:cubicBezTo>
                    <a:pt x="1" y="9"/>
                    <a:pt x="1" y="10"/>
                    <a:pt x="1" y="10"/>
                  </a:cubicBezTo>
                  <a:cubicBezTo>
                    <a:pt x="3" y="10"/>
                    <a:pt x="4" y="9"/>
                    <a:pt x="5" y="8"/>
                  </a:cubicBezTo>
                  <a:cubicBezTo>
                    <a:pt x="7" y="7"/>
                    <a:pt x="7" y="5"/>
                    <a:pt x="6" y="3"/>
                  </a:cubicBezTo>
                  <a:cubicBezTo>
                    <a:pt x="7" y="3"/>
                    <a:pt x="7" y="3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5"/>
                    <a:pt x="7" y="5"/>
                  </a:cubicBezTo>
                  <a:cubicBezTo>
                    <a:pt x="7" y="5"/>
                    <a:pt x="8" y="5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9" y="5"/>
                    <a:pt x="10" y="5"/>
                  </a:cubicBezTo>
                  <a:cubicBezTo>
                    <a:pt x="10" y="6"/>
                    <a:pt x="11" y="6"/>
                    <a:pt x="12" y="6"/>
                  </a:cubicBezTo>
                  <a:cubicBezTo>
                    <a:pt x="12" y="7"/>
                    <a:pt x="11" y="7"/>
                    <a:pt x="11" y="7"/>
                  </a:cubicBezTo>
                  <a:cubicBezTo>
                    <a:pt x="11" y="7"/>
                    <a:pt x="12" y="7"/>
                    <a:pt x="12" y="6"/>
                  </a:cubicBezTo>
                  <a:cubicBezTo>
                    <a:pt x="11" y="4"/>
                    <a:pt x="11" y="2"/>
                    <a:pt x="11" y="0"/>
                  </a:cubicBezTo>
                  <a:cubicBezTo>
                    <a:pt x="9" y="0"/>
                    <a:pt x="9" y="1"/>
                    <a:pt x="8" y="2"/>
                  </a:cubicBezTo>
                  <a:cubicBezTo>
                    <a:pt x="8" y="3"/>
                    <a:pt x="7" y="3"/>
                    <a:pt x="6" y="3"/>
                  </a:cubicBezTo>
                  <a:cubicBezTo>
                    <a:pt x="6" y="3"/>
                    <a:pt x="5" y="2"/>
                    <a:pt x="5" y="2"/>
                  </a:cubicBezTo>
                  <a:cubicBezTo>
                    <a:pt x="4" y="5"/>
                    <a:pt x="2" y="6"/>
                    <a:pt x="0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7" name="Freeform 54">
              <a:extLst>
                <a:ext uri="{FF2B5EF4-FFF2-40B4-BE49-F238E27FC236}">
                  <a16:creationId xmlns:a16="http://schemas.microsoft.com/office/drawing/2014/main" id="{77C534DE-6A1B-4026-A4C0-E82C6A4E1D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2788" y="3884613"/>
              <a:ext cx="303213" cy="207963"/>
            </a:xfrm>
            <a:custGeom>
              <a:avLst/>
              <a:gdLst>
                <a:gd name="T0" fmla="*/ 15 w 153"/>
                <a:gd name="T1" fmla="*/ 65 h 105"/>
                <a:gd name="T2" fmla="*/ 30 w 153"/>
                <a:gd name="T3" fmla="*/ 68 h 105"/>
                <a:gd name="T4" fmla="*/ 41 w 153"/>
                <a:gd name="T5" fmla="*/ 73 h 105"/>
                <a:gd name="T6" fmla="*/ 57 w 153"/>
                <a:gd name="T7" fmla="*/ 80 h 105"/>
                <a:gd name="T8" fmla="*/ 69 w 153"/>
                <a:gd name="T9" fmla="*/ 82 h 105"/>
                <a:gd name="T10" fmla="*/ 84 w 153"/>
                <a:gd name="T11" fmla="*/ 87 h 105"/>
                <a:gd name="T12" fmla="*/ 102 w 153"/>
                <a:gd name="T13" fmla="*/ 86 h 105"/>
                <a:gd name="T14" fmla="*/ 104 w 153"/>
                <a:gd name="T15" fmla="*/ 91 h 105"/>
                <a:gd name="T16" fmla="*/ 110 w 153"/>
                <a:gd name="T17" fmla="*/ 91 h 105"/>
                <a:gd name="T18" fmla="*/ 116 w 153"/>
                <a:gd name="T19" fmla="*/ 95 h 105"/>
                <a:gd name="T20" fmla="*/ 129 w 153"/>
                <a:gd name="T21" fmla="*/ 93 h 105"/>
                <a:gd name="T22" fmla="*/ 140 w 153"/>
                <a:gd name="T23" fmla="*/ 101 h 105"/>
                <a:gd name="T24" fmla="*/ 152 w 153"/>
                <a:gd name="T25" fmla="*/ 102 h 105"/>
                <a:gd name="T26" fmla="*/ 148 w 153"/>
                <a:gd name="T27" fmla="*/ 95 h 105"/>
                <a:gd name="T28" fmla="*/ 147 w 153"/>
                <a:gd name="T29" fmla="*/ 93 h 105"/>
                <a:gd name="T30" fmla="*/ 152 w 153"/>
                <a:gd name="T31" fmla="*/ 91 h 105"/>
                <a:gd name="T32" fmla="*/ 150 w 153"/>
                <a:gd name="T33" fmla="*/ 86 h 105"/>
                <a:gd name="T34" fmla="*/ 148 w 153"/>
                <a:gd name="T35" fmla="*/ 85 h 105"/>
                <a:gd name="T36" fmla="*/ 132 w 153"/>
                <a:gd name="T37" fmla="*/ 76 h 105"/>
                <a:gd name="T38" fmla="*/ 109 w 153"/>
                <a:gd name="T39" fmla="*/ 48 h 105"/>
                <a:gd name="T40" fmla="*/ 98 w 153"/>
                <a:gd name="T41" fmla="*/ 39 h 105"/>
                <a:gd name="T42" fmla="*/ 89 w 153"/>
                <a:gd name="T43" fmla="*/ 35 h 105"/>
                <a:gd name="T44" fmla="*/ 79 w 153"/>
                <a:gd name="T45" fmla="*/ 27 h 105"/>
                <a:gd name="T46" fmla="*/ 73 w 153"/>
                <a:gd name="T47" fmla="*/ 22 h 105"/>
                <a:gd name="T48" fmla="*/ 59 w 153"/>
                <a:gd name="T49" fmla="*/ 11 h 105"/>
                <a:gd name="T50" fmla="*/ 46 w 153"/>
                <a:gd name="T51" fmla="*/ 8 h 105"/>
                <a:gd name="T52" fmla="*/ 48 w 153"/>
                <a:gd name="T53" fmla="*/ 6 h 105"/>
                <a:gd name="T54" fmla="*/ 40 w 153"/>
                <a:gd name="T55" fmla="*/ 1 h 105"/>
                <a:gd name="T56" fmla="*/ 45 w 153"/>
                <a:gd name="T57" fmla="*/ 18 h 105"/>
                <a:gd name="T58" fmla="*/ 47 w 153"/>
                <a:gd name="T59" fmla="*/ 21 h 105"/>
                <a:gd name="T60" fmla="*/ 42 w 153"/>
                <a:gd name="T61" fmla="*/ 20 h 105"/>
                <a:gd name="T62" fmla="*/ 39 w 153"/>
                <a:gd name="T63" fmla="*/ 21 h 105"/>
                <a:gd name="T64" fmla="*/ 35 w 153"/>
                <a:gd name="T65" fmla="*/ 22 h 105"/>
                <a:gd name="T66" fmla="*/ 36 w 153"/>
                <a:gd name="T67" fmla="*/ 14 h 105"/>
                <a:gd name="T68" fmla="*/ 29 w 153"/>
                <a:gd name="T69" fmla="*/ 18 h 105"/>
                <a:gd name="T70" fmla="*/ 22 w 153"/>
                <a:gd name="T71" fmla="*/ 21 h 105"/>
                <a:gd name="T72" fmla="*/ 13 w 153"/>
                <a:gd name="T73" fmla="*/ 36 h 105"/>
                <a:gd name="T74" fmla="*/ 15 w 153"/>
                <a:gd name="T75" fmla="*/ 40 h 105"/>
                <a:gd name="T76" fmla="*/ 23 w 153"/>
                <a:gd name="T77" fmla="*/ 44 h 105"/>
                <a:gd name="T78" fmla="*/ 26 w 153"/>
                <a:gd name="T79" fmla="*/ 52 h 105"/>
                <a:gd name="T80" fmla="*/ 18 w 153"/>
                <a:gd name="T81" fmla="*/ 55 h 105"/>
                <a:gd name="T82" fmla="*/ 13 w 153"/>
                <a:gd name="T83" fmla="*/ 45 h 105"/>
                <a:gd name="T84" fmla="*/ 9 w 153"/>
                <a:gd name="T85" fmla="*/ 38 h 105"/>
                <a:gd name="T86" fmla="*/ 10 w 153"/>
                <a:gd name="T87" fmla="*/ 37 h 105"/>
                <a:gd name="T88" fmla="*/ 9 w 153"/>
                <a:gd name="T89" fmla="*/ 38 h 105"/>
                <a:gd name="T90" fmla="*/ 6 w 153"/>
                <a:gd name="T91" fmla="*/ 43 h 105"/>
                <a:gd name="T92" fmla="*/ 2 w 153"/>
                <a:gd name="T93" fmla="*/ 53 h 105"/>
                <a:gd name="T94" fmla="*/ 27 w 153"/>
                <a:gd name="T95" fmla="*/ 35 h 105"/>
                <a:gd name="T96" fmla="*/ 47 w 153"/>
                <a:gd name="T97" fmla="*/ 15 h 105"/>
                <a:gd name="T98" fmla="*/ 25 w 153"/>
                <a:gd name="T99" fmla="*/ 39 h 105"/>
                <a:gd name="T100" fmla="*/ 16 w 153"/>
                <a:gd name="T101" fmla="*/ 38 h 105"/>
                <a:gd name="T102" fmla="*/ 19 w 153"/>
                <a:gd name="T103" fmla="*/ 41 h 105"/>
                <a:gd name="T104" fmla="*/ 19 w 153"/>
                <a:gd name="T105" fmla="*/ 38 h 105"/>
                <a:gd name="T106" fmla="*/ 26 w 153"/>
                <a:gd name="T107" fmla="*/ 3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3" h="105">
                  <a:moveTo>
                    <a:pt x="3" y="59"/>
                  </a:moveTo>
                  <a:cubicBezTo>
                    <a:pt x="6" y="60"/>
                    <a:pt x="8" y="60"/>
                    <a:pt x="11" y="60"/>
                  </a:cubicBezTo>
                  <a:cubicBezTo>
                    <a:pt x="12" y="61"/>
                    <a:pt x="13" y="62"/>
                    <a:pt x="13" y="63"/>
                  </a:cubicBezTo>
                  <a:cubicBezTo>
                    <a:pt x="12" y="66"/>
                    <a:pt x="14" y="67"/>
                    <a:pt x="15" y="68"/>
                  </a:cubicBezTo>
                  <a:cubicBezTo>
                    <a:pt x="15" y="67"/>
                    <a:pt x="15" y="66"/>
                    <a:pt x="15" y="65"/>
                  </a:cubicBezTo>
                  <a:cubicBezTo>
                    <a:pt x="15" y="65"/>
                    <a:pt x="15" y="65"/>
                    <a:pt x="15" y="65"/>
                  </a:cubicBezTo>
                  <a:cubicBezTo>
                    <a:pt x="15" y="65"/>
                    <a:pt x="16" y="65"/>
                    <a:pt x="16" y="65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5"/>
                    <a:pt x="16" y="66"/>
                    <a:pt x="17" y="66"/>
                  </a:cubicBezTo>
                  <a:cubicBezTo>
                    <a:pt x="21" y="67"/>
                    <a:pt x="25" y="70"/>
                    <a:pt x="30" y="68"/>
                  </a:cubicBezTo>
                  <a:cubicBezTo>
                    <a:pt x="30" y="71"/>
                    <a:pt x="32" y="72"/>
                    <a:pt x="35" y="72"/>
                  </a:cubicBezTo>
                  <a:cubicBezTo>
                    <a:pt x="37" y="72"/>
                    <a:pt x="39" y="69"/>
                    <a:pt x="40" y="67"/>
                  </a:cubicBezTo>
                  <a:cubicBezTo>
                    <a:pt x="41" y="69"/>
                    <a:pt x="44" y="68"/>
                    <a:pt x="44" y="71"/>
                  </a:cubicBezTo>
                  <a:cubicBezTo>
                    <a:pt x="43" y="70"/>
                    <a:pt x="42" y="70"/>
                    <a:pt x="40" y="70"/>
                  </a:cubicBezTo>
                  <a:cubicBezTo>
                    <a:pt x="41" y="71"/>
                    <a:pt x="41" y="72"/>
                    <a:pt x="41" y="73"/>
                  </a:cubicBezTo>
                  <a:cubicBezTo>
                    <a:pt x="42" y="73"/>
                    <a:pt x="44" y="72"/>
                    <a:pt x="44" y="72"/>
                  </a:cubicBezTo>
                  <a:cubicBezTo>
                    <a:pt x="46" y="74"/>
                    <a:pt x="48" y="75"/>
                    <a:pt x="50" y="73"/>
                  </a:cubicBezTo>
                  <a:cubicBezTo>
                    <a:pt x="51" y="73"/>
                    <a:pt x="52" y="74"/>
                    <a:pt x="53" y="74"/>
                  </a:cubicBezTo>
                  <a:cubicBezTo>
                    <a:pt x="52" y="75"/>
                    <a:pt x="51" y="75"/>
                    <a:pt x="50" y="75"/>
                  </a:cubicBezTo>
                  <a:cubicBezTo>
                    <a:pt x="52" y="78"/>
                    <a:pt x="54" y="79"/>
                    <a:pt x="57" y="80"/>
                  </a:cubicBezTo>
                  <a:cubicBezTo>
                    <a:pt x="58" y="79"/>
                    <a:pt x="58" y="78"/>
                    <a:pt x="58" y="77"/>
                  </a:cubicBezTo>
                  <a:cubicBezTo>
                    <a:pt x="59" y="77"/>
                    <a:pt x="59" y="76"/>
                    <a:pt x="60" y="76"/>
                  </a:cubicBezTo>
                  <a:cubicBezTo>
                    <a:pt x="62" y="76"/>
                    <a:pt x="62" y="77"/>
                    <a:pt x="61" y="78"/>
                  </a:cubicBezTo>
                  <a:cubicBezTo>
                    <a:pt x="61" y="79"/>
                    <a:pt x="62" y="79"/>
                    <a:pt x="62" y="79"/>
                  </a:cubicBezTo>
                  <a:cubicBezTo>
                    <a:pt x="64" y="80"/>
                    <a:pt x="67" y="80"/>
                    <a:pt x="69" y="82"/>
                  </a:cubicBezTo>
                  <a:cubicBezTo>
                    <a:pt x="69" y="83"/>
                    <a:pt x="70" y="83"/>
                    <a:pt x="70" y="82"/>
                  </a:cubicBezTo>
                  <a:cubicBezTo>
                    <a:pt x="72" y="82"/>
                    <a:pt x="73" y="82"/>
                    <a:pt x="74" y="83"/>
                  </a:cubicBezTo>
                  <a:cubicBezTo>
                    <a:pt x="74" y="84"/>
                    <a:pt x="75" y="84"/>
                    <a:pt x="76" y="84"/>
                  </a:cubicBezTo>
                  <a:cubicBezTo>
                    <a:pt x="78" y="85"/>
                    <a:pt x="81" y="84"/>
                    <a:pt x="82" y="87"/>
                  </a:cubicBezTo>
                  <a:cubicBezTo>
                    <a:pt x="83" y="87"/>
                    <a:pt x="83" y="87"/>
                    <a:pt x="84" y="87"/>
                  </a:cubicBezTo>
                  <a:cubicBezTo>
                    <a:pt x="85" y="88"/>
                    <a:pt x="86" y="88"/>
                    <a:pt x="87" y="88"/>
                  </a:cubicBezTo>
                  <a:cubicBezTo>
                    <a:pt x="89" y="87"/>
                    <a:pt x="89" y="87"/>
                    <a:pt x="91" y="87"/>
                  </a:cubicBezTo>
                  <a:cubicBezTo>
                    <a:pt x="92" y="87"/>
                    <a:pt x="93" y="87"/>
                    <a:pt x="94" y="86"/>
                  </a:cubicBezTo>
                  <a:cubicBezTo>
                    <a:pt x="96" y="85"/>
                    <a:pt x="96" y="87"/>
                    <a:pt x="97" y="87"/>
                  </a:cubicBezTo>
                  <a:cubicBezTo>
                    <a:pt x="99" y="87"/>
                    <a:pt x="101" y="86"/>
                    <a:pt x="102" y="86"/>
                  </a:cubicBezTo>
                  <a:cubicBezTo>
                    <a:pt x="103" y="87"/>
                    <a:pt x="103" y="88"/>
                    <a:pt x="103" y="89"/>
                  </a:cubicBezTo>
                  <a:cubicBezTo>
                    <a:pt x="103" y="89"/>
                    <a:pt x="103" y="89"/>
                    <a:pt x="103" y="89"/>
                  </a:cubicBezTo>
                  <a:cubicBezTo>
                    <a:pt x="103" y="89"/>
                    <a:pt x="103" y="89"/>
                    <a:pt x="103" y="89"/>
                  </a:cubicBezTo>
                  <a:cubicBezTo>
                    <a:pt x="103" y="89"/>
                    <a:pt x="103" y="89"/>
                    <a:pt x="103" y="89"/>
                  </a:cubicBezTo>
                  <a:cubicBezTo>
                    <a:pt x="104" y="89"/>
                    <a:pt x="104" y="90"/>
                    <a:pt x="104" y="91"/>
                  </a:cubicBezTo>
                  <a:cubicBezTo>
                    <a:pt x="105" y="91"/>
                    <a:pt x="106" y="90"/>
                    <a:pt x="107" y="90"/>
                  </a:cubicBezTo>
                  <a:cubicBezTo>
                    <a:pt x="107" y="92"/>
                    <a:pt x="108" y="92"/>
                    <a:pt x="108" y="94"/>
                  </a:cubicBezTo>
                  <a:cubicBezTo>
                    <a:pt x="109" y="93"/>
                    <a:pt x="109" y="92"/>
                    <a:pt x="110" y="91"/>
                  </a:cubicBezTo>
                  <a:cubicBezTo>
                    <a:pt x="110" y="91"/>
                    <a:pt x="110" y="91"/>
                    <a:pt x="110" y="91"/>
                  </a:cubicBezTo>
                  <a:cubicBezTo>
                    <a:pt x="110" y="91"/>
                    <a:pt x="110" y="91"/>
                    <a:pt x="110" y="91"/>
                  </a:cubicBezTo>
                  <a:cubicBezTo>
                    <a:pt x="110" y="91"/>
                    <a:pt x="110" y="91"/>
                    <a:pt x="110" y="91"/>
                  </a:cubicBezTo>
                  <a:cubicBezTo>
                    <a:pt x="110" y="91"/>
                    <a:pt x="110" y="91"/>
                    <a:pt x="110" y="91"/>
                  </a:cubicBezTo>
                  <a:cubicBezTo>
                    <a:pt x="110" y="91"/>
                    <a:pt x="110" y="91"/>
                    <a:pt x="110" y="91"/>
                  </a:cubicBezTo>
                  <a:cubicBezTo>
                    <a:pt x="111" y="91"/>
                    <a:pt x="111" y="92"/>
                    <a:pt x="111" y="93"/>
                  </a:cubicBezTo>
                  <a:cubicBezTo>
                    <a:pt x="113" y="93"/>
                    <a:pt x="115" y="94"/>
                    <a:pt x="116" y="95"/>
                  </a:cubicBezTo>
                  <a:cubicBezTo>
                    <a:pt x="117" y="94"/>
                    <a:pt x="120" y="94"/>
                    <a:pt x="120" y="92"/>
                  </a:cubicBezTo>
                  <a:cubicBezTo>
                    <a:pt x="121" y="91"/>
                    <a:pt x="122" y="91"/>
                    <a:pt x="123" y="92"/>
                  </a:cubicBezTo>
                  <a:cubicBezTo>
                    <a:pt x="123" y="93"/>
                    <a:pt x="124" y="95"/>
                    <a:pt x="124" y="97"/>
                  </a:cubicBezTo>
                  <a:cubicBezTo>
                    <a:pt x="125" y="97"/>
                    <a:pt x="126" y="97"/>
                    <a:pt x="127" y="97"/>
                  </a:cubicBezTo>
                  <a:cubicBezTo>
                    <a:pt x="128" y="96"/>
                    <a:pt x="127" y="94"/>
                    <a:pt x="129" y="93"/>
                  </a:cubicBezTo>
                  <a:cubicBezTo>
                    <a:pt x="129" y="93"/>
                    <a:pt x="130" y="93"/>
                    <a:pt x="131" y="94"/>
                  </a:cubicBezTo>
                  <a:cubicBezTo>
                    <a:pt x="131" y="95"/>
                    <a:pt x="131" y="96"/>
                    <a:pt x="131" y="96"/>
                  </a:cubicBezTo>
                  <a:cubicBezTo>
                    <a:pt x="132" y="97"/>
                    <a:pt x="133" y="97"/>
                    <a:pt x="134" y="97"/>
                  </a:cubicBezTo>
                  <a:cubicBezTo>
                    <a:pt x="134" y="98"/>
                    <a:pt x="134" y="99"/>
                    <a:pt x="134" y="101"/>
                  </a:cubicBezTo>
                  <a:cubicBezTo>
                    <a:pt x="136" y="101"/>
                    <a:pt x="138" y="101"/>
                    <a:pt x="140" y="101"/>
                  </a:cubicBezTo>
                  <a:cubicBezTo>
                    <a:pt x="141" y="101"/>
                    <a:pt x="142" y="101"/>
                    <a:pt x="143" y="101"/>
                  </a:cubicBezTo>
                  <a:cubicBezTo>
                    <a:pt x="144" y="101"/>
                    <a:pt x="145" y="101"/>
                    <a:pt x="146" y="102"/>
                  </a:cubicBezTo>
                  <a:cubicBezTo>
                    <a:pt x="148" y="103"/>
                    <a:pt x="149" y="104"/>
                    <a:pt x="150" y="105"/>
                  </a:cubicBezTo>
                  <a:cubicBezTo>
                    <a:pt x="151" y="104"/>
                    <a:pt x="152" y="103"/>
                    <a:pt x="152" y="102"/>
                  </a:cubicBezTo>
                  <a:cubicBezTo>
                    <a:pt x="152" y="102"/>
                    <a:pt x="152" y="102"/>
                    <a:pt x="152" y="102"/>
                  </a:cubicBezTo>
                  <a:cubicBezTo>
                    <a:pt x="153" y="101"/>
                    <a:pt x="153" y="101"/>
                    <a:pt x="153" y="100"/>
                  </a:cubicBezTo>
                  <a:cubicBezTo>
                    <a:pt x="152" y="98"/>
                    <a:pt x="152" y="97"/>
                    <a:pt x="150" y="96"/>
                  </a:cubicBezTo>
                  <a:cubicBezTo>
                    <a:pt x="149" y="96"/>
                    <a:pt x="149" y="95"/>
                    <a:pt x="148" y="9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48" y="94"/>
                    <a:pt x="147" y="93"/>
                    <a:pt x="147" y="93"/>
                  </a:cubicBezTo>
                  <a:cubicBezTo>
                    <a:pt x="147" y="93"/>
                    <a:pt x="147" y="92"/>
                    <a:pt x="147" y="92"/>
                  </a:cubicBezTo>
                  <a:cubicBezTo>
                    <a:pt x="147" y="92"/>
                    <a:pt x="146" y="92"/>
                    <a:pt x="146" y="91"/>
                  </a:cubicBezTo>
                  <a:cubicBezTo>
                    <a:pt x="146" y="91"/>
                    <a:pt x="146" y="91"/>
                    <a:pt x="146" y="91"/>
                  </a:cubicBezTo>
                  <a:cubicBezTo>
                    <a:pt x="146" y="90"/>
                    <a:pt x="146" y="90"/>
                    <a:pt x="146" y="89"/>
                  </a:cubicBezTo>
                  <a:cubicBezTo>
                    <a:pt x="148" y="88"/>
                    <a:pt x="150" y="90"/>
                    <a:pt x="152" y="91"/>
                  </a:cubicBezTo>
                  <a:cubicBezTo>
                    <a:pt x="152" y="90"/>
                    <a:pt x="152" y="90"/>
                    <a:pt x="152" y="90"/>
                  </a:cubicBezTo>
                  <a:cubicBezTo>
                    <a:pt x="152" y="88"/>
                    <a:pt x="152" y="87"/>
                    <a:pt x="151" y="87"/>
                  </a:cubicBezTo>
                  <a:cubicBezTo>
                    <a:pt x="151" y="87"/>
                    <a:pt x="151" y="87"/>
                    <a:pt x="151" y="87"/>
                  </a:cubicBezTo>
                  <a:cubicBezTo>
                    <a:pt x="151" y="87"/>
                    <a:pt x="151" y="86"/>
                    <a:pt x="150" y="86"/>
                  </a:cubicBezTo>
                  <a:cubicBezTo>
                    <a:pt x="150" y="86"/>
                    <a:pt x="150" y="86"/>
                    <a:pt x="150" y="86"/>
                  </a:cubicBezTo>
                  <a:cubicBezTo>
                    <a:pt x="150" y="86"/>
                    <a:pt x="150" y="86"/>
                    <a:pt x="150" y="86"/>
                  </a:cubicBezTo>
                  <a:cubicBezTo>
                    <a:pt x="150" y="86"/>
                    <a:pt x="149" y="86"/>
                    <a:pt x="149" y="86"/>
                  </a:cubicBezTo>
                  <a:cubicBezTo>
                    <a:pt x="149" y="86"/>
                    <a:pt x="149" y="86"/>
                    <a:pt x="149" y="86"/>
                  </a:cubicBezTo>
                  <a:cubicBezTo>
                    <a:pt x="149" y="85"/>
                    <a:pt x="148" y="85"/>
                    <a:pt x="148" y="85"/>
                  </a:cubicBezTo>
                  <a:cubicBezTo>
                    <a:pt x="148" y="85"/>
                    <a:pt x="148" y="85"/>
                    <a:pt x="148" y="85"/>
                  </a:cubicBezTo>
                  <a:cubicBezTo>
                    <a:pt x="148" y="85"/>
                    <a:pt x="148" y="85"/>
                    <a:pt x="148" y="84"/>
                  </a:cubicBezTo>
                  <a:cubicBezTo>
                    <a:pt x="147" y="84"/>
                    <a:pt x="147" y="84"/>
                    <a:pt x="147" y="84"/>
                  </a:cubicBezTo>
                  <a:cubicBezTo>
                    <a:pt x="146" y="84"/>
                    <a:pt x="144" y="84"/>
                    <a:pt x="143" y="84"/>
                  </a:cubicBezTo>
                  <a:cubicBezTo>
                    <a:pt x="141" y="80"/>
                    <a:pt x="137" y="81"/>
                    <a:pt x="134" y="80"/>
                  </a:cubicBezTo>
                  <a:cubicBezTo>
                    <a:pt x="134" y="79"/>
                    <a:pt x="133" y="77"/>
                    <a:pt x="132" y="76"/>
                  </a:cubicBezTo>
                  <a:cubicBezTo>
                    <a:pt x="130" y="75"/>
                    <a:pt x="129" y="75"/>
                    <a:pt x="127" y="74"/>
                  </a:cubicBezTo>
                  <a:cubicBezTo>
                    <a:pt x="125" y="74"/>
                    <a:pt x="123" y="74"/>
                    <a:pt x="121" y="74"/>
                  </a:cubicBezTo>
                  <a:cubicBezTo>
                    <a:pt x="120" y="70"/>
                    <a:pt x="120" y="70"/>
                    <a:pt x="118" y="68"/>
                  </a:cubicBezTo>
                  <a:cubicBezTo>
                    <a:pt x="118" y="65"/>
                    <a:pt x="118" y="62"/>
                    <a:pt x="117" y="60"/>
                  </a:cubicBezTo>
                  <a:cubicBezTo>
                    <a:pt x="114" y="55"/>
                    <a:pt x="111" y="52"/>
                    <a:pt x="109" y="48"/>
                  </a:cubicBezTo>
                  <a:cubicBezTo>
                    <a:pt x="105" y="47"/>
                    <a:pt x="103" y="44"/>
                    <a:pt x="101" y="42"/>
                  </a:cubicBezTo>
                  <a:cubicBezTo>
                    <a:pt x="101" y="42"/>
                    <a:pt x="101" y="42"/>
                    <a:pt x="101" y="42"/>
                  </a:cubicBezTo>
                  <a:cubicBezTo>
                    <a:pt x="100" y="41"/>
                    <a:pt x="99" y="41"/>
                    <a:pt x="98" y="40"/>
                  </a:cubicBezTo>
                  <a:cubicBezTo>
                    <a:pt x="98" y="40"/>
                    <a:pt x="98" y="40"/>
                    <a:pt x="98" y="40"/>
                  </a:cubicBezTo>
                  <a:cubicBezTo>
                    <a:pt x="98" y="40"/>
                    <a:pt x="98" y="40"/>
                    <a:pt x="98" y="39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39"/>
                    <a:pt x="98" y="39"/>
                    <a:pt x="98" y="38"/>
                  </a:cubicBezTo>
                  <a:cubicBezTo>
                    <a:pt x="98" y="37"/>
                    <a:pt x="96" y="36"/>
                    <a:pt x="94" y="37"/>
                  </a:cubicBezTo>
                  <a:cubicBezTo>
                    <a:pt x="94" y="37"/>
                    <a:pt x="93" y="38"/>
                    <a:pt x="93" y="37"/>
                  </a:cubicBezTo>
                  <a:cubicBezTo>
                    <a:pt x="92" y="36"/>
                    <a:pt x="90" y="35"/>
                    <a:pt x="89" y="35"/>
                  </a:cubicBezTo>
                  <a:cubicBezTo>
                    <a:pt x="88" y="33"/>
                    <a:pt x="84" y="33"/>
                    <a:pt x="84" y="30"/>
                  </a:cubicBezTo>
                  <a:cubicBezTo>
                    <a:pt x="84" y="30"/>
                    <a:pt x="83" y="29"/>
                    <a:pt x="83" y="29"/>
                  </a:cubicBezTo>
                  <a:cubicBezTo>
                    <a:pt x="82" y="29"/>
                    <a:pt x="82" y="28"/>
                    <a:pt x="81" y="28"/>
                  </a:cubicBezTo>
                  <a:cubicBezTo>
                    <a:pt x="81" y="26"/>
                    <a:pt x="80" y="27"/>
                    <a:pt x="79" y="27"/>
                  </a:cubicBezTo>
                  <a:cubicBezTo>
                    <a:pt x="79" y="27"/>
                    <a:pt x="79" y="27"/>
                    <a:pt x="79" y="27"/>
                  </a:cubicBezTo>
                  <a:cubicBezTo>
                    <a:pt x="79" y="27"/>
                    <a:pt x="79" y="26"/>
                    <a:pt x="79" y="26"/>
                  </a:cubicBezTo>
                  <a:cubicBezTo>
                    <a:pt x="78" y="25"/>
                    <a:pt x="77" y="25"/>
                    <a:pt x="76" y="24"/>
                  </a:cubicBezTo>
                  <a:cubicBezTo>
                    <a:pt x="76" y="25"/>
                    <a:pt x="76" y="26"/>
                    <a:pt x="76" y="27"/>
                  </a:cubicBezTo>
                  <a:cubicBezTo>
                    <a:pt x="74" y="27"/>
                    <a:pt x="73" y="27"/>
                    <a:pt x="73" y="25"/>
                  </a:cubicBezTo>
                  <a:cubicBezTo>
                    <a:pt x="72" y="24"/>
                    <a:pt x="72" y="23"/>
                    <a:pt x="73" y="22"/>
                  </a:cubicBezTo>
                  <a:cubicBezTo>
                    <a:pt x="73" y="21"/>
                    <a:pt x="73" y="20"/>
                    <a:pt x="73" y="20"/>
                  </a:cubicBezTo>
                  <a:cubicBezTo>
                    <a:pt x="72" y="19"/>
                    <a:pt x="71" y="17"/>
                    <a:pt x="69" y="15"/>
                  </a:cubicBezTo>
                  <a:cubicBezTo>
                    <a:pt x="69" y="18"/>
                    <a:pt x="69" y="20"/>
                    <a:pt x="66" y="20"/>
                  </a:cubicBezTo>
                  <a:cubicBezTo>
                    <a:pt x="67" y="17"/>
                    <a:pt x="66" y="15"/>
                    <a:pt x="65" y="13"/>
                  </a:cubicBezTo>
                  <a:cubicBezTo>
                    <a:pt x="63" y="12"/>
                    <a:pt x="61" y="11"/>
                    <a:pt x="59" y="11"/>
                  </a:cubicBezTo>
                  <a:cubicBezTo>
                    <a:pt x="58" y="10"/>
                    <a:pt x="58" y="9"/>
                    <a:pt x="57" y="7"/>
                  </a:cubicBezTo>
                  <a:cubicBezTo>
                    <a:pt x="56" y="9"/>
                    <a:pt x="55" y="10"/>
                    <a:pt x="54" y="11"/>
                  </a:cubicBezTo>
                  <a:cubicBezTo>
                    <a:pt x="54" y="10"/>
                    <a:pt x="54" y="9"/>
                    <a:pt x="53" y="7"/>
                  </a:cubicBezTo>
                  <a:cubicBezTo>
                    <a:pt x="51" y="9"/>
                    <a:pt x="50" y="13"/>
                    <a:pt x="47" y="13"/>
                  </a:cubicBezTo>
                  <a:cubicBezTo>
                    <a:pt x="47" y="11"/>
                    <a:pt x="48" y="9"/>
                    <a:pt x="46" y="8"/>
                  </a:cubicBezTo>
                  <a:cubicBezTo>
                    <a:pt x="46" y="8"/>
                    <a:pt x="45" y="8"/>
                    <a:pt x="45" y="8"/>
                  </a:cubicBezTo>
                  <a:cubicBezTo>
                    <a:pt x="45" y="8"/>
                    <a:pt x="44" y="7"/>
                    <a:pt x="44" y="6"/>
                  </a:cubicBezTo>
                  <a:cubicBezTo>
                    <a:pt x="45" y="6"/>
                    <a:pt x="47" y="6"/>
                    <a:pt x="48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5" y="4"/>
                    <a:pt x="43" y="4"/>
                    <a:pt x="43" y="1"/>
                  </a:cubicBezTo>
                  <a:cubicBezTo>
                    <a:pt x="42" y="0"/>
                    <a:pt x="41" y="0"/>
                    <a:pt x="40" y="1"/>
                  </a:cubicBezTo>
                  <a:cubicBezTo>
                    <a:pt x="39" y="2"/>
                    <a:pt x="38" y="3"/>
                    <a:pt x="38" y="4"/>
                  </a:cubicBezTo>
                  <a:cubicBezTo>
                    <a:pt x="40" y="7"/>
                    <a:pt x="38" y="8"/>
                    <a:pt x="38" y="9"/>
                  </a:cubicBezTo>
                  <a:cubicBezTo>
                    <a:pt x="38" y="14"/>
                    <a:pt x="41" y="15"/>
                    <a:pt x="43" y="16"/>
                  </a:cubicBezTo>
                  <a:cubicBezTo>
                    <a:pt x="43" y="16"/>
                    <a:pt x="44" y="17"/>
                    <a:pt x="44" y="16"/>
                  </a:cubicBezTo>
                  <a:cubicBezTo>
                    <a:pt x="45" y="17"/>
                    <a:pt x="45" y="17"/>
                    <a:pt x="45" y="18"/>
                  </a:cubicBezTo>
                  <a:cubicBezTo>
                    <a:pt x="46" y="18"/>
                    <a:pt x="47" y="18"/>
                    <a:pt x="48" y="18"/>
                  </a:cubicBezTo>
                  <a:cubicBezTo>
                    <a:pt x="48" y="18"/>
                    <a:pt x="48" y="19"/>
                    <a:pt x="48" y="20"/>
                  </a:cubicBezTo>
                  <a:cubicBezTo>
                    <a:pt x="48" y="20"/>
                    <a:pt x="47" y="20"/>
                    <a:pt x="47" y="21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7" y="20"/>
                    <a:pt x="47" y="20"/>
                    <a:pt x="47" y="21"/>
                  </a:cubicBezTo>
                  <a:cubicBezTo>
                    <a:pt x="47" y="21"/>
                    <a:pt x="46" y="20"/>
                    <a:pt x="46" y="20"/>
                  </a:cubicBezTo>
                  <a:cubicBezTo>
                    <a:pt x="45" y="20"/>
                    <a:pt x="44" y="20"/>
                    <a:pt x="44" y="21"/>
                  </a:cubicBezTo>
                  <a:cubicBezTo>
                    <a:pt x="44" y="21"/>
                    <a:pt x="43" y="20"/>
                    <a:pt x="43" y="20"/>
                  </a:cubicBezTo>
                  <a:cubicBezTo>
                    <a:pt x="43" y="20"/>
                    <a:pt x="43" y="20"/>
                    <a:pt x="43" y="20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2" y="20"/>
                    <a:pt x="41" y="20"/>
                    <a:pt x="41" y="20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0" y="21"/>
                    <a:pt x="40" y="21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40" y="22"/>
                    <a:pt x="40" y="23"/>
                    <a:pt x="40" y="24"/>
                  </a:cubicBezTo>
                  <a:cubicBezTo>
                    <a:pt x="39" y="24"/>
                    <a:pt x="38" y="24"/>
                    <a:pt x="38" y="24"/>
                  </a:cubicBezTo>
                  <a:cubicBezTo>
                    <a:pt x="37" y="25"/>
                    <a:pt x="36" y="25"/>
                    <a:pt x="36" y="26"/>
                  </a:cubicBezTo>
                  <a:cubicBezTo>
                    <a:pt x="36" y="26"/>
                    <a:pt x="36" y="26"/>
                    <a:pt x="35" y="26"/>
                  </a:cubicBezTo>
                  <a:cubicBezTo>
                    <a:pt x="35" y="25"/>
                    <a:pt x="36" y="23"/>
                    <a:pt x="35" y="22"/>
                  </a:cubicBezTo>
                  <a:cubicBezTo>
                    <a:pt x="35" y="22"/>
                    <a:pt x="35" y="21"/>
                    <a:pt x="34" y="21"/>
                  </a:cubicBezTo>
                  <a:cubicBezTo>
                    <a:pt x="33" y="21"/>
                    <a:pt x="33" y="22"/>
                    <a:pt x="32" y="22"/>
                  </a:cubicBezTo>
                  <a:cubicBezTo>
                    <a:pt x="32" y="22"/>
                    <a:pt x="32" y="21"/>
                    <a:pt x="32" y="20"/>
                  </a:cubicBezTo>
                  <a:cubicBezTo>
                    <a:pt x="32" y="19"/>
                    <a:pt x="33" y="17"/>
                    <a:pt x="35" y="15"/>
                  </a:cubicBezTo>
                  <a:cubicBezTo>
                    <a:pt x="35" y="15"/>
                    <a:pt x="36" y="14"/>
                    <a:pt x="36" y="14"/>
                  </a:cubicBezTo>
                  <a:cubicBezTo>
                    <a:pt x="37" y="13"/>
                    <a:pt x="36" y="11"/>
                    <a:pt x="34" y="11"/>
                  </a:cubicBezTo>
                  <a:cubicBezTo>
                    <a:pt x="34" y="11"/>
                    <a:pt x="33" y="11"/>
                    <a:pt x="32" y="11"/>
                  </a:cubicBezTo>
                  <a:cubicBezTo>
                    <a:pt x="33" y="12"/>
                    <a:pt x="33" y="13"/>
                    <a:pt x="32" y="14"/>
                  </a:cubicBezTo>
                  <a:cubicBezTo>
                    <a:pt x="31" y="15"/>
                    <a:pt x="30" y="17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9"/>
                  </a:cubicBezTo>
                  <a:cubicBezTo>
                    <a:pt x="28" y="19"/>
                    <a:pt x="28" y="19"/>
                    <a:pt x="27" y="19"/>
                  </a:cubicBezTo>
                  <a:cubicBezTo>
                    <a:pt x="26" y="19"/>
                    <a:pt x="24" y="18"/>
                    <a:pt x="23" y="17"/>
                  </a:cubicBezTo>
                  <a:cubicBezTo>
                    <a:pt x="23" y="18"/>
                    <a:pt x="24" y="19"/>
                    <a:pt x="24" y="19"/>
                  </a:cubicBezTo>
                  <a:cubicBezTo>
                    <a:pt x="24" y="21"/>
                    <a:pt x="24" y="21"/>
                    <a:pt x="22" y="21"/>
                  </a:cubicBezTo>
                  <a:cubicBezTo>
                    <a:pt x="22" y="21"/>
                    <a:pt x="22" y="22"/>
                    <a:pt x="22" y="22"/>
                  </a:cubicBezTo>
                  <a:cubicBezTo>
                    <a:pt x="22" y="22"/>
                    <a:pt x="22" y="22"/>
                    <a:pt x="22" y="21"/>
                  </a:cubicBezTo>
                  <a:cubicBezTo>
                    <a:pt x="21" y="20"/>
                    <a:pt x="20" y="21"/>
                    <a:pt x="19" y="22"/>
                  </a:cubicBezTo>
                  <a:cubicBezTo>
                    <a:pt x="18" y="25"/>
                    <a:pt x="17" y="27"/>
                    <a:pt x="14" y="28"/>
                  </a:cubicBezTo>
                  <a:cubicBezTo>
                    <a:pt x="14" y="31"/>
                    <a:pt x="12" y="33"/>
                    <a:pt x="13" y="36"/>
                  </a:cubicBezTo>
                  <a:cubicBezTo>
                    <a:pt x="14" y="36"/>
                    <a:pt x="15" y="35"/>
                    <a:pt x="17" y="35"/>
                  </a:cubicBezTo>
                  <a:cubicBezTo>
                    <a:pt x="17" y="36"/>
                    <a:pt x="17" y="37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9"/>
                    <a:pt x="16" y="39"/>
                  </a:cubicBezTo>
                  <a:cubicBezTo>
                    <a:pt x="15" y="39"/>
                    <a:pt x="15" y="40"/>
                    <a:pt x="15" y="40"/>
                  </a:cubicBezTo>
                  <a:cubicBezTo>
                    <a:pt x="14" y="41"/>
                    <a:pt x="14" y="43"/>
                    <a:pt x="15" y="44"/>
                  </a:cubicBezTo>
                  <a:cubicBezTo>
                    <a:pt x="15" y="45"/>
                    <a:pt x="17" y="47"/>
                    <a:pt x="19" y="48"/>
                  </a:cubicBezTo>
                  <a:cubicBezTo>
                    <a:pt x="19" y="46"/>
                    <a:pt x="20" y="44"/>
                    <a:pt x="20" y="43"/>
                  </a:cubicBezTo>
                  <a:cubicBezTo>
                    <a:pt x="21" y="43"/>
                    <a:pt x="22" y="43"/>
                    <a:pt x="23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4" y="47"/>
                    <a:pt x="24" y="47"/>
                    <a:pt x="24" y="51"/>
                  </a:cubicBezTo>
                  <a:cubicBezTo>
                    <a:pt x="25" y="51"/>
                    <a:pt x="25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3"/>
                    <a:pt x="26" y="55"/>
                    <a:pt x="27" y="56"/>
                  </a:cubicBezTo>
                  <a:cubicBezTo>
                    <a:pt x="25" y="56"/>
                    <a:pt x="24" y="55"/>
                    <a:pt x="22" y="55"/>
                  </a:cubicBezTo>
                  <a:cubicBezTo>
                    <a:pt x="21" y="55"/>
                    <a:pt x="20" y="56"/>
                    <a:pt x="18" y="55"/>
                  </a:cubicBezTo>
                  <a:cubicBezTo>
                    <a:pt x="18" y="56"/>
                    <a:pt x="17" y="57"/>
                    <a:pt x="17" y="58"/>
                  </a:cubicBezTo>
                  <a:cubicBezTo>
                    <a:pt x="15" y="57"/>
                    <a:pt x="15" y="56"/>
                    <a:pt x="15" y="54"/>
                  </a:cubicBezTo>
                  <a:cubicBezTo>
                    <a:pt x="15" y="53"/>
                    <a:pt x="14" y="52"/>
                    <a:pt x="14" y="50"/>
                  </a:cubicBezTo>
                  <a:cubicBezTo>
                    <a:pt x="15" y="51"/>
                    <a:pt x="15" y="51"/>
                    <a:pt x="16" y="50"/>
                  </a:cubicBezTo>
                  <a:cubicBezTo>
                    <a:pt x="15" y="48"/>
                    <a:pt x="14" y="47"/>
                    <a:pt x="13" y="45"/>
                  </a:cubicBezTo>
                  <a:cubicBezTo>
                    <a:pt x="12" y="45"/>
                    <a:pt x="11" y="45"/>
                    <a:pt x="10" y="45"/>
                  </a:cubicBezTo>
                  <a:cubicBezTo>
                    <a:pt x="9" y="45"/>
                    <a:pt x="9" y="45"/>
                    <a:pt x="9" y="45"/>
                  </a:cubicBezTo>
                  <a:cubicBezTo>
                    <a:pt x="9" y="43"/>
                    <a:pt x="9" y="40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9" y="38"/>
                    <a:pt x="10" y="38"/>
                  </a:cubicBezTo>
                  <a:cubicBezTo>
                    <a:pt x="10" y="38"/>
                    <a:pt x="10" y="39"/>
                    <a:pt x="10" y="39"/>
                  </a:cubicBezTo>
                  <a:cubicBezTo>
                    <a:pt x="10" y="39"/>
                    <a:pt x="11" y="38"/>
                    <a:pt x="11" y="38"/>
                  </a:cubicBezTo>
                  <a:cubicBezTo>
                    <a:pt x="12" y="38"/>
                    <a:pt x="11" y="38"/>
                    <a:pt x="11" y="37"/>
                  </a:cubicBezTo>
                  <a:cubicBezTo>
                    <a:pt x="11" y="37"/>
                    <a:pt x="10" y="37"/>
                    <a:pt x="10" y="37"/>
                  </a:cubicBezTo>
                  <a:cubicBezTo>
                    <a:pt x="10" y="37"/>
                    <a:pt x="10" y="38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8" y="38"/>
                    <a:pt x="7" y="38"/>
                    <a:pt x="5" y="38"/>
                  </a:cubicBezTo>
                  <a:cubicBezTo>
                    <a:pt x="5" y="40"/>
                    <a:pt x="6" y="42"/>
                    <a:pt x="6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5" y="44"/>
                    <a:pt x="4" y="46"/>
                    <a:pt x="4" y="47"/>
                  </a:cubicBezTo>
                  <a:cubicBezTo>
                    <a:pt x="4" y="48"/>
                    <a:pt x="5" y="48"/>
                    <a:pt x="5" y="49"/>
                  </a:cubicBezTo>
                  <a:cubicBezTo>
                    <a:pt x="6" y="52"/>
                    <a:pt x="6" y="52"/>
                    <a:pt x="4" y="53"/>
                  </a:cubicBezTo>
                  <a:cubicBezTo>
                    <a:pt x="3" y="53"/>
                    <a:pt x="3" y="53"/>
                    <a:pt x="2" y="53"/>
                  </a:cubicBezTo>
                  <a:cubicBezTo>
                    <a:pt x="1" y="53"/>
                    <a:pt x="0" y="55"/>
                    <a:pt x="0" y="56"/>
                  </a:cubicBezTo>
                  <a:cubicBezTo>
                    <a:pt x="0" y="58"/>
                    <a:pt x="2" y="59"/>
                    <a:pt x="3" y="59"/>
                  </a:cubicBezTo>
                  <a:close/>
                  <a:moveTo>
                    <a:pt x="29" y="36"/>
                  </a:moveTo>
                  <a:cubicBezTo>
                    <a:pt x="28" y="36"/>
                    <a:pt x="28" y="36"/>
                    <a:pt x="27" y="36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8" y="35"/>
                    <a:pt x="28" y="35"/>
                    <a:pt x="29" y="36"/>
                  </a:cubicBezTo>
                  <a:close/>
                  <a:moveTo>
                    <a:pt x="47" y="15"/>
                  </a:moveTo>
                  <a:cubicBezTo>
                    <a:pt x="48" y="15"/>
                    <a:pt x="48" y="15"/>
                    <a:pt x="49" y="15"/>
                  </a:cubicBezTo>
                  <a:cubicBezTo>
                    <a:pt x="49" y="15"/>
                    <a:pt x="50" y="16"/>
                    <a:pt x="50" y="16"/>
                  </a:cubicBezTo>
                  <a:cubicBezTo>
                    <a:pt x="49" y="16"/>
                    <a:pt x="48" y="15"/>
                    <a:pt x="47" y="15"/>
                  </a:cubicBezTo>
                  <a:close/>
                  <a:moveTo>
                    <a:pt x="26" y="24"/>
                  </a:moveTo>
                  <a:cubicBezTo>
                    <a:pt x="26" y="24"/>
                    <a:pt x="26" y="24"/>
                    <a:pt x="26" y="24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26" y="24"/>
                    <a:pt x="26" y="24"/>
                    <a:pt x="26" y="24"/>
                  </a:cubicBezTo>
                  <a:close/>
                  <a:moveTo>
                    <a:pt x="25" y="39"/>
                  </a:moveTo>
                  <a:cubicBezTo>
                    <a:pt x="25" y="39"/>
                    <a:pt x="25" y="39"/>
                    <a:pt x="24" y="39"/>
                  </a:cubicBezTo>
                  <a:cubicBezTo>
                    <a:pt x="24" y="38"/>
                    <a:pt x="24" y="38"/>
                    <a:pt x="24" y="37"/>
                  </a:cubicBezTo>
                  <a:cubicBezTo>
                    <a:pt x="24" y="38"/>
                    <a:pt x="25" y="38"/>
                    <a:pt x="25" y="39"/>
                  </a:cubicBezTo>
                  <a:close/>
                  <a:moveTo>
                    <a:pt x="16" y="38"/>
                  </a:move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lose/>
                  <a:moveTo>
                    <a:pt x="19" y="41"/>
                  </a:moveTo>
                  <a:cubicBezTo>
                    <a:pt x="19" y="41"/>
                    <a:pt x="19" y="41"/>
                    <a:pt x="19" y="41"/>
                  </a:cubicBezTo>
                  <a:cubicBezTo>
                    <a:pt x="18" y="41"/>
                    <a:pt x="18" y="41"/>
                    <a:pt x="17" y="42"/>
                  </a:cubicBezTo>
                  <a:cubicBezTo>
                    <a:pt x="17" y="39"/>
                    <a:pt x="18" y="41"/>
                    <a:pt x="19" y="41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0"/>
                    <a:pt x="18" y="39"/>
                    <a:pt x="19" y="38"/>
                  </a:cubicBezTo>
                  <a:cubicBezTo>
                    <a:pt x="21" y="39"/>
                    <a:pt x="19" y="40"/>
                    <a:pt x="19" y="41"/>
                  </a:cubicBezTo>
                  <a:cubicBezTo>
                    <a:pt x="19" y="41"/>
                    <a:pt x="19" y="41"/>
                    <a:pt x="19" y="41"/>
                  </a:cubicBezTo>
                  <a:close/>
                  <a:moveTo>
                    <a:pt x="25" y="39"/>
                  </a:moveTo>
                  <a:cubicBezTo>
                    <a:pt x="26" y="38"/>
                    <a:pt x="27" y="37"/>
                    <a:pt x="27" y="36"/>
                  </a:cubicBezTo>
                  <a:cubicBezTo>
                    <a:pt x="27" y="37"/>
                    <a:pt x="27" y="38"/>
                    <a:pt x="26" y="39"/>
                  </a:cubicBezTo>
                  <a:cubicBezTo>
                    <a:pt x="26" y="39"/>
                    <a:pt x="26" y="39"/>
                    <a:pt x="25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8" name="Freeform 55">
              <a:extLst>
                <a:ext uri="{FF2B5EF4-FFF2-40B4-BE49-F238E27FC236}">
                  <a16:creationId xmlns:a16="http://schemas.microsoft.com/office/drawing/2014/main" id="{67564E2B-7945-4690-AAD9-DD14FF11C2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763" y="4076701"/>
              <a:ext cx="33338" cy="31750"/>
            </a:xfrm>
            <a:custGeom>
              <a:avLst/>
              <a:gdLst>
                <a:gd name="T0" fmla="*/ 1 w 17"/>
                <a:gd name="T1" fmla="*/ 0 h 16"/>
                <a:gd name="T2" fmla="*/ 0 w 17"/>
                <a:gd name="T3" fmla="*/ 1 h 16"/>
                <a:gd name="T4" fmla="*/ 2 w 17"/>
                <a:gd name="T5" fmla="*/ 9 h 16"/>
                <a:gd name="T6" fmla="*/ 2 w 17"/>
                <a:gd name="T7" fmla="*/ 9 h 16"/>
                <a:gd name="T8" fmla="*/ 1 w 17"/>
                <a:gd name="T9" fmla="*/ 9 h 16"/>
                <a:gd name="T10" fmla="*/ 1 w 17"/>
                <a:gd name="T11" fmla="*/ 9 h 16"/>
                <a:gd name="T12" fmla="*/ 1 w 17"/>
                <a:gd name="T13" fmla="*/ 9 h 16"/>
                <a:gd name="T14" fmla="*/ 2 w 17"/>
                <a:gd name="T15" fmla="*/ 9 h 16"/>
                <a:gd name="T16" fmla="*/ 5 w 17"/>
                <a:gd name="T17" fmla="*/ 12 h 16"/>
                <a:gd name="T18" fmla="*/ 6 w 17"/>
                <a:gd name="T19" fmla="*/ 3 h 16"/>
                <a:gd name="T20" fmla="*/ 8 w 17"/>
                <a:gd name="T21" fmla="*/ 5 h 16"/>
                <a:gd name="T22" fmla="*/ 11 w 17"/>
                <a:gd name="T23" fmla="*/ 15 h 16"/>
                <a:gd name="T24" fmla="*/ 14 w 17"/>
                <a:gd name="T25" fmla="*/ 14 h 16"/>
                <a:gd name="T26" fmla="*/ 17 w 17"/>
                <a:gd name="T27" fmla="*/ 15 h 16"/>
                <a:gd name="T28" fmla="*/ 16 w 17"/>
                <a:gd name="T29" fmla="*/ 13 h 16"/>
                <a:gd name="T30" fmla="*/ 17 w 17"/>
                <a:gd name="T31" fmla="*/ 10 h 16"/>
                <a:gd name="T32" fmla="*/ 15 w 17"/>
                <a:gd name="T33" fmla="*/ 8 h 16"/>
                <a:gd name="T34" fmla="*/ 12 w 17"/>
                <a:gd name="T35" fmla="*/ 9 h 16"/>
                <a:gd name="T36" fmla="*/ 16 w 17"/>
                <a:gd name="T37" fmla="*/ 5 h 16"/>
                <a:gd name="T38" fmla="*/ 13 w 17"/>
                <a:gd name="T39" fmla="*/ 4 h 16"/>
                <a:gd name="T40" fmla="*/ 11 w 17"/>
                <a:gd name="T41" fmla="*/ 3 h 16"/>
                <a:gd name="T42" fmla="*/ 11 w 17"/>
                <a:gd name="T43" fmla="*/ 2 h 16"/>
                <a:gd name="T44" fmla="*/ 12 w 17"/>
                <a:gd name="T45" fmla="*/ 1 h 16"/>
                <a:gd name="T46" fmla="*/ 6 w 17"/>
                <a:gd name="T47" fmla="*/ 1 h 16"/>
                <a:gd name="T48" fmla="*/ 1 w 17"/>
                <a:gd name="T4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" h="16">
                  <a:moveTo>
                    <a:pt x="1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4"/>
                    <a:pt x="0" y="7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3" y="10"/>
                    <a:pt x="4" y="11"/>
                    <a:pt x="5" y="12"/>
                  </a:cubicBezTo>
                  <a:cubicBezTo>
                    <a:pt x="6" y="9"/>
                    <a:pt x="6" y="6"/>
                    <a:pt x="6" y="3"/>
                  </a:cubicBezTo>
                  <a:cubicBezTo>
                    <a:pt x="7" y="4"/>
                    <a:pt x="8" y="4"/>
                    <a:pt x="8" y="5"/>
                  </a:cubicBezTo>
                  <a:cubicBezTo>
                    <a:pt x="9" y="8"/>
                    <a:pt x="10" y="12"/>
                    <a:pt x="11" y="15"/>
                  </a:cubicBezTo>
                  <a:cubicBezTo>
                    <a:pt x="12" y="15"/>
                    <a:pt x="13" y="14"/>
                    <a:pt x="14" y="14"/>
                  </a:cubicBezTo>
                  <a:cubicBezTo>
                    <a:pt x="15" y="14"/>
                    <a:pt x="15" y="16"/>
                    <a:pt x="17" y="15"/>
                  </a:cubicBezTo>
                  <a:cubicBezTo>
                    <a:pt x="17" y="14"/>
                    <a:pt x="17" y="13"/>
                    <a:pt x="16" y="13"/>
                  </a:cubicBezTo>
                  <a:cubicBezTo>
                    <a:pt x="16" y="12"/>
                    <a:pt x="17" y="11"/>
                    <a:pt x="17" y="10"/>
                  </a:cubicBezTo>
                  <a:cubicBezTo>
                    <a:pt x="17" y="9"/>
                    <a:pt x="16" y="8"/>
                    <a:pt x="15" y="8"/>
                  </a:cubicBezTo>
                  <a:cubicBezTo>
                    <a:pt x="14" y="8"/>
                    <a:pt x="13" y="9"/>
                    <a:pt x="12" y="9"/>
                  </a:cubicBezTo>
                  <a:cubicBezTo>
                    <a:pt x="11" y="6"/>
                    <a:pt x="15" y="7"/>
                    <a:pt x="16" y="5"/>
                  </a:cubicBezTo>
                  <a:cubicBezTo>
                    <a:pt x="15" y="5"/>
                    <a:pt x="14" y="5"/>
                    <a:pt x="13" y="4"/>
                  </a:cubicBezTo>
                  <a:cubicBezTo>
                    <a:pt x="12" y="4"/>
                    <a:pt x="12" y="4"/>
                    <a:pt x="11" y="3"/>
                  </a:cubicBezTo>
                  <a:cubicBezTo>
                    <a:pt x="11" y="3"/>
                    <a:pt x="11" y="3"/>
                    <a:pt x="11" y="2"/>
                  </a:cubicBezTo>
                  <a:cubicBezTo>
                    <a:pt x="11" y="2"/>
                    <a:pt x="13" y="3"/>
                    <a:pt x="12" y="1"/>
                  </a:cubicBezTo>
                  <a:cubicBezTo>
                    <a:pt x="10" y="0"/>
                    <a:pt x="8" y="0"/>
                    <a:pt x="6" y="1"/>
                  </a:cubicBezTo>
                  <a:cubicBezTo>
                    <a:pt x="4" y="2"/>
                    <a:pt x="3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9" name="Freeform 56">
              <a:extLst>
                <a:ext uri="{FF2B5EF4-FFF2-40B4-BE49-F238E27FC236}">
                  <a16:creationId xmlns:a16="http://schemas.microsoft.com/office/drawing/2014/main" id="{D346B478-EC1E-436E-9829-0C28A653D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301" y="4003676"/>
              <a:ext cx="15875" cy="30163"/>
            </a:xfrm>
            <a:custGeom>
              <a:avLst/>
              <a:gdLst>
                <a:gd name="T0" fmla="*/ 8 w 8"/>
                <a:gd name="T1" fmla="*/ 15 h 15"/>
                <a:gd name="T2" fmla="*/ 7 w 8"/>
                <a:gd name="T3" fmla="*/ 6 h 15"/>
                <a:gd name="T4" fmla="*/ 6 w 8"/>
                <a:gd name="T5" fmla="*/ 5 h 15"/>
                <a:gd name="T6" fmla="*/ 3 w 8"/>
                <a:gd name="T7" fmla="*/ 0 h 15"/>
                <a:gd name="T8" fmla="*/ 2 w 8"/>
                <a:gd name="T9" fmla="*/ 0 h 15"/>
                <a:gd name="T10" fmla="*/ 2 w 8"/>
                <a:gd name="T11" fmla="*/ 8 h 15"/>
                <a:gd name="T12" fmla="*/ 5 w 8"/>
                <a:gd name="T13" fmla="*/ 11 h 15"/>
                <a:gd name="T14" fmla="*/ 8 w 8"/>
                <a:gd name="T15" fmla="*/ 15 h 15"/>
                <a:gd name="T16" fmla="*/ 8 w 8"/>
                <a:gd name="T1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5">
                  <a:moveTo>
                    <a:pt x="8" y="15"/>
                  </a:moveTo>
                  <a:cubicBezTo>
                    <a:pt x="8" y="12"/>
                    <a:pt x="8" y="9"/>
                    <a:pt x="7" y="6"/>
                  </a:cubicBezTo>
                  <a:cubicBezTo>
                    <a:pt x="7" y="6"/>
                    <a:pt x="7" y="5"/>
                    <a:pt x="6" y="5"/>
                  </a:cubicBezTo>
                  <a:cubicBezTo>
                    <a:pt x="4" y="4"/>
                    <a:pt x="4" y="2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0" y="2"/>
                    <a:pt x="0" y="5"/>
                    <a:pt x="2" y="8"/>
                  </a:cubicBezTo>
                  <a:cubicBezTo>
                    <a:pt x="3" y="9"/>
                    <a:pt x="4" y="10"/>
                    <a:pt x="5" y="11"/>
                  </a:cubicBezTo>
                  <a:cubicBezTo>
                    <a:pt x="6" y="13"/>
                    <a:pt x="7" y="14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0" name="Freeform 57">
              <a:extLst>
                <a:ext uri="{FF2B5EF4-FFF2-40B4-BE49-F238E27FC236}">
                  <a16:creationId xmlns:a16="http://schemas.microsoft.com/office/drawing/2014/main" id="{CC207AD1-DD0E-461D-85DC-69E40D808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1013" y="4021138"/>
              <a:ext cx="14288" cy="30163"/>
            </a:xfrm>
            <a:custGeom>
              <a:avLst/>
              <a:gdLst>
                <a:gd name="T0" fmla="*/ 3 w 7"/>
                <a:gd name="T1" fmla="*/ 1 h 15"/>
                <a:gd name="T2" fmla="*/ 1 w 7"/>
                <a:gd name="T3" fmla="*/ 8 h 15"/>
                <a:gd name="T4" fmla="*/ 1 w 7"/>
                <a:gd name="T5" fmla="*/ 11 h 15"/>
                <a:gd name="T6" fmla="*/ 1 w 7"/>
                <a:gd name="T7" fmla="*/ 15 h 15"/>
                <a:gd name="T8" fmla="*/ 4 w 7"/>
                <a:gd name="T9" fmla="*/ 0 h 15"/>
                <a:gd name="T10" fmla="*/ 3 w 7"/>
                <a:gd name="T1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5">
                  <a:moveTo>
                    <a:pt x="3" y="1"/>
                  </a:moveTo>
                  <a:cubicBezTo>
                    <a:pt x="1" y="3"/>
                    <a:pt x="0" y="5"/>
                    <a:pt x="1" y="8"/>
                  </a:cubicBezTo>
                  <a:cubicBezTo>
                    <a:pt x="2" y="9"/>
                    <a:pt x="1" y="10"/>
                    <a:pt x="1" y="11"/>
                  </a:cubicBezTo>
                  <a:cubicBezTo>
                    <a:pt x="1" y="12"/>
                    <a:pt x="1" y="13"/>
                    <a:pt x="1" y="15"/>
                  </a:cubicBezTo>
                  <a:cubicBezTo>
                    <a:pt x="6" y="9"/>
                    <a:pt x="7" y="6"/>
                    <a:pt x="4" y="0"/>
                  </a:cubicBezTo>
                  <a:cubicBezTo>
                    <a:pt x="4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1" name="Freeform 58">
              <a:extLst>
                <a:ext uri="{FF2B5EF4-FFF2-40B4-BE49-F238E27FC236}">
                  <a16:creationId xmlns:a16="http://schemas.microsoft.com/office/drawing/2014/main" id="{3BC917C9-519F-4102-A0F9-566AA0D1A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201" y="4022726"/>
              <a:ext cx="11113" cy="6350"/>
            </a:xfrm>
            <a:custGeom>
              <a:avLst/>
              <a:gdLst>
                <a:gd name="T0" fmla="*/ 0 w 6"/>
                <a:gd name="T1" fmla="*/ 2 h 3"/>
                <a:gd name="T2" fmla="*/ 0 w 6"/>
                <a:gd name="T3" fmla="*/ 2 h 3"/>
                <a:gd name="T4" fmla="*/ 0 w 6"/>
                <a:gd name="T5" fmla="*/ 2 h 3"/>
                <a:gd name="T6" fmla="*/ 2 w 6"/>
                <a:gd name="T7" fmla="*/ 3 h 3"/>
                <a:gd name="T8" fmla="*/ 3 w 6"/>
                <a:gd name="T9" fmla="*/ 3 h 3"/>
                <a:gd name="T10" fmla="*/ 4 w 6"/>
                <a:gd name="T11" fmla="*/ 3 h 3"/>
                <a:gd name="T12" fmla="*/ 4 w 6"/>
                <a:gd name="T13" fmla="*/ 3 h 3"/>
                <a:gd name="T14" fmla="*/ 6 w 6"/>
                <a:gd name="T15" fmla="*/ 2 h 3"/>
                <a:gd name="T16" fmla="*/ 5 w 6"/>
                <a:gd name="T17" fmla="*/ 0 h 3"/>
                <a:gd name="T18" fmla="*/ 3 w 6"/>
                <a:gd name="T19" fmla="*/ 1 h 3"/>
                <a:gd name="T20" fmla="*/ 1 w 6"/>
                <a:gd name="T21" fmla="*/ 2 h 3"/>
                <a:gd name="T22" fmla="*/ 0 w 6"/>
                <a:gd name="T23" fmla="*/ 2 h 3"/>
                <a:gd name="T24" fmla="*/ 0 w 6"/>
                <a:gd name="T25" fmla="*/ 2 h 3"/>
                <a:gd name="T26" fmla="*/ 0 w 6"/>
                <a:gd name="T27" fmla="*/ 2 h 3"/>
                <a:gd name="T28" fmla="*/ 0 w 6"/>
                <a:gd name="T2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3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2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5" y="3"/>
                    <a:pt x="6" y="2"/>
                  </a:cubicBezTo>
                  <a:cubicBezTo>
                    <a:pt x="5" y="1"/>
                    <a:pt x="5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2" name="Freeform 59">
              <a:extLst>
                <a:ext uri="{FF2B5EF4-FFF2-40B4-BE49-F238E27FC236}">
                  <a16:creationId xmlns:a16="http://schemas.microsoft.com/office/drawing/2014/main" id="{33FDE50F-7CF6-47A7-882E-E0A6D4ABE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913" y="4003676"/>
              <a:ext cx="15875" cy="23813"/>
            </a:xfrm>
            <a:custGeom>
              <a:avLst/>
              <a:gdLst>
                <a:gd name="T0" fmla="*/ 2 w 8"/>
                <a:gd name="T1" fmla="*/ 10 h 12"/>
                <a:gd name="T2" fmla="*/ 4 w 8"/>
                <a:gd name="T3" fmla="*/ 11 h 12"/>
                <a:gd name="T4" fmla="*/ 6 w 8"/>
                <a:gd name="T5" fmla="*/ 12 h 12"/>
                <a:gd name="T6" fmla="*/ 7 w 8"/>
                <a:gd name="T7" fmla="*/ 12 h 12"/>
                <a:gd name="T8" fmla="*/ 7 w 8"/>
                <a:gd name="T9" fmla="*/ 12 h 12"/>
                <a:gd name="T10" fmla="*/ 7 w 8"/>
                <a:gd name="T11" fmla="*/ 12 h 12"/>
                <a:gd name="T12" fmla="*/ 8 w 8"/>
                <a:gd name="T13" fmla="*/ 6 h 12"/>
                <a:gd name="T14" fmla="*/ 8 w 8"/>
                <a:gd name="T15" fmla="*/ 5 h 12"/>
                <a:gd name="T16" fmla="*/ 6 w 8"/>
                <a:gd name="T17" fmla="*/ 9 h 12"/>
                <a:gd name="T18" fmla="*/ 4 w 8"/>
                <a:gd name="T19" fmla="*/ 0 h 12"/>
                <a:gd name="T20" fmla="*/ 2 w 8"/>
                <a:gd name="T21" fmla="*/ 2 h 12"/>
                <a:gd name="T22" fmla="*/ 2 w 8"/>
                <a:gd name="T23" fmla="*/ 2 h 12"/>
                <a:gd name="T24" fmla="*/ 2 w 8"/>
                <a:gd name="T25" fmla="*/ 1 h 12"/>
                <a:gd name="T26" fmla="*/ 1 w 8"/>
                <a:gd name="T27" fmla="*/ 1 h 12"/>
                <a:gd name="T28" fmla="*/ 2 w 8"/>
                <a:gd name="T29" fmla="*/ 2 h 12"/>
                <a:gd name="T30" fmla="*/ 2 w 8"/>
                <a:gd name="T31" fmla="*/ 2 h 12"/>
                <a:gd name="T32" fmla="*/ 2 w 8"/>
                <a:gd name="T33" fmla="*/ 2 h 12"/>
                <a:gd name="T34" fmla="*/ 2 w 8"/>
                <a:gd name="T35" fmla="*/ 2 h 12"/>
                <a:gd name="T36" fmla="*/ 2 w 8"/>
                <a:gd name="T37" fmla="*/ 2 h 12"/>
                <a:gd name="T38" fmla="*/ 2 w 8"/>
                <a:gd name="T39" fmla="*/ 2 h 12"/>
                <a:gd name="T40" fmla="*/ 2 w 8"/>
                <a:gd name="T41" fmla="*/ 6 h 12"/>
                <a:gd name="T42" fmla="*/ 0 w 8"/>
                <a:gd name="T43" fmla="*/ 7 h 12"/>
                <a:gd name="T44" fmla="*/ 2 w 8"/>
                <a:gd name="T45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" h="12">
                  <a:moveTo>
                    <a:pt x="2" y="10"/>
                  </a:moveTo>
                  <a:cubicBezTo>
                    <a:pt x="2" y="10"/>
                    <a:pt x="4" y="11"/>
                    <a:pt x="4" y="11"/>
                  </a:cubicBezTo>
                  <a:cubicBezTo>
                    <a:pt x="5" y="11"/>
                    <a:pt x="5" y="11"/>
                    <a:pt x="6" y="12"/>
                  </a:cubicBezTo>
                  <a:cubicBezTo>
                    <a:pt x="6" y="12"/>
                    <a:pt x="6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8" y="10"/>
                    <a:pt x="8" y="8"/>
                    <a:pt x="8" y="6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6" y="6"/>
                    <a:pt x="8" y="8"/>
                    <a:pt x="6" y="9"/>
                  </a:cubicBezTo>
                  <a:cubicBezTo>
                    <a:pt x="5" y="6"/>
                    <a:pt x="5" y="3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5"/>
                    <a:pt x="2" y="6"/>
                  </a:cubicBezTo>
                  <a:cubicBezTo>
                    <a:pt x="2" y="6"/>
                    <a:pt x="1" y="7"/>
                    <a:pt x="0" y="7"/>
                  </a:cubicBezTo>
                  <a:cubicBezTo>
                    <a:pt x="1" y="8"/>
                    <a:pt x="3" y="8"/>
                    <a:pt x="2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3" name="Freeform 60">
              <a:extLst>
                <a:ext uri="{FF2B5EF4-FFF2-40B4-BE49-F238E27FC236}">
                  <a16:creationId xmlns:a16="http://schemas.microsoft.com/office/drawing/2014/main" id="{A17E42C0-0DA6-4EB7-A6F8-4ED9CA98C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238" y="3516313"/>
              <a:ext cx="19050" cy="23813"/>
            </a:xfrm>
            <a:custGeom>
              <a:avLst/>
              <a:gdLst>
                <a:gd name="T0" fmla="*/ 2 w 9"/>
                <a:gd name="T1" fmla="*/ 7 h 12"/>
                <a:gd name="T2" fmla="*/ 4 w 9"/>
                <a:gd name="T3" fmla="*/ 11 h 12"/>
                <a:gd name="T4" fmla="*/ 4 w 9"/>
                <a:gd name="T5" fmla="*/ 11 h 12"/>
                <a:gd name="T6" fmla="*/ 4 w 9"/>
                <a:gd name="T7" fmla="*/ 11 h 12"/>
                <a:gd name="T8" fmla="*/ 9 w 9"/>
                <a:gd name="T9" fmla="*/ 12 h 12"/>
                <a:gd name="T10" fmla="*/ 9 w 9"/>
                <a:gd name="T11" fmla="*/ 8 h 12"/>
                <a:gd name="T12" fmla="*/ 8 w 9"/>
                <a:gd name="T13" fmla="*/ 7 h 12"/>
                <a:gd name="T14" fmla="*/ 4 w 9"/>
                <a:gd name="T15" fmla="*/ 11 h 12"/>
                <a:gd name="T16" fmla="*/ 4 w 9"/>
                <a:gd name="T17" fmla="*/ 11 h 12"/>
                <a:gd name="T18" fmla="*/ 4 w 9"/>
                <a:gd name="T19" fmla="*/ 7 h 12"/>
                <a:gd name="T20" fmla="*/ 9 w 9"/>
                <a:gd name="T21" fmla="*/ 1 h 12"/>
                <a:gd name="T22" fmla="*/ 5 w 9"/>
                <a:gd name="T23" fmla="*/ 1 h 12"/>
                <a:gd name="T24" fmla="*/ 4 w 9"/>
                <a:gd name="T25" fmla="*/ 2 h 12"/>
                <a:gd name="T26" fmla="*/ 4 w 9"/>
                <a:gd name="T27" fmla="*/ 2 h 12"/>
                <a:gd name="T28" fmla="*/ 1 w 9"/>
                <a:gd name="T29" fmla="*/ 3 h 12"/>
                <a:gd name="T30" fmla="*/ 0 w 9"/>
                <a:gd name="T31" fmla="*/ 4 h 12"/>
                <a:gd name="T32" fmla="*/ 2 w 9"/>
                <a:gd name="T33" fmla="*/ 5 h 12"/>
                <a:gd name="T34" fmla="*/ 2 w 9"/>
                <a:gd name="T35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2">
                  <a:moveTo>
                    <a:pt x="2" y="7"/>
                  </a:moveTo>
                  <a:cubicBezTo>
                    <a:pt x="2" y="8"/>
                    <a:pt x="2" y="10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5" y="11"/>
                    <a:pt x="7" y="11"/>
                    <a:pt x="9" y="12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8"/>
                    <a:pt x="9" y="7"/>
                    <a:pt x="8" y="7"/>
                  </a:cubicBezTo>
                  <a:cubicBezTo>
                    <a:pt x="6" y="8"/>
                    <a:pt x="6" y="10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9"/>
                    <a:pt x="4" y="8"/>
                    <a:pt x="4" y="7"/>
                  </a:cubicBezTo>
                  <a:cubicBezTo>
                    <a:pt x="7" y="6"/>
                    <a:pt x="8" y="4"/>
                    <a:pt x="9" y="1"/>
                  </a:cubicBezTo>
                  <a:cubicBezTo>
                    <a:pt x="8" y="0"/>
                    <a:pt x="7" y="0"/>
                    <a:pt x="5" y="1"/>
                  </a:cubicBezTo>
                  <a:cubicBezTo>
                    <a:pt x="5" y="1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4" name="Freeform 61">
              <a:extLst>
                <a:ext uri="{FF2B5EF4-FFF2-40B4-BE49-F238E27FC236}">
                  <a16:creationId xmlns:a16="http://schemas.microsoft.com/office/drawing/2014/main" id="{A39BF0A0-0725-4D31-9F42-47F6C4737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138" y="4492626"/>
              <a:ext cx="17463" cy="9525"/>
            </a:xfrm>
            <a:custGeom>
              <a:avLst/>
              <a:gdLst>
                <a:gd name="T0" fmla="*/ 1 w 9"/>
                <a:gd name="T1" fmla="*/ 1 h 5"/>
                <a:gd name="T2" fmla="*/ 0 w 9"/>
                <a:gd name="T3" fmla="*/ 3 h 5"/>
                <a:gd name="T4" fmla="*/ 0 w 9"/>
                <a:gd name="T5" fmla="*/ 5 h 5"/>
                <a:gd name="T6" fmla="*/ 8 w 9"/>
                <a:gd name="T7" fmla="*/ 4 h 5"/>
                <a:gd name="T8" fmla="*/ 9 w 9"/>
                <a:gd name="T9" fmla="*/ 3 h 5"/>
                <a:gd name="T10" fmla="*/ 5 w 9"/>
                <a:gd name="T11" fmla="*/ 2 h 5"/>
                <a:gd name="T12" fmla="*/ 1 w 9"/>
                <a:gd name="T1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5">
                  <a:moveTo>
                    <a:pt x="1" y="1"/>
                  </a:moveTo>
                  <a:cubicBezTo>
                    <a:pt x="1" y="2"/>
                    <a:pt x="0" y="2"/>
                    <a:pt x="0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6" y="5"/>
                    <a:pt x="7" y="5"/>
                    <a:pt x="8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8" y="2"/>
                    <a:pt x="6" y="2"/>
                    <a:pt x="5" y="2"/>
                  </a:cubicBezTo>
                  <a:cubicBezTo>
                    <a:pt x="4" y="1"/>
                    <a:pt x="3" y="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5" name="Freeform 62">
              <a:extLst>
                <a:ext uri="{FF2B5EF4-FFF2-40B4-BE49-F238E27FC236}">
                  <a16:creationId xmlns:a16="http://schemas.microsoft.com/office/drawing/2014/main" id="{7A2DC40A-F098-477F-B229-2C6D4647D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651" y="3892551"/>
              <a:ext cx="14288" cy="19050"/>
            </a:xfrm>
            <a:custGeom>
              <a:avLst/>
              <a:gdLst>
                <a:gd name="T0" fmla="*/ 4 w 7"/>
                <a:gd name="T1" fmla="*/ 9 h 10"/>
                <a:gd name="T2" fmla="*/ 4 w 7"/>
                <a:gd name="T3" fmla="*/ 3 h 10"/>
                <a:gd name="T4" fmla="*/ 7 w 7"/>
                <a:gd name="T5" fmla="*/ 6 h 10"/>
                <a:gd name="T6" fmla="*/ 6 w 7"/>
                <a:gd name="T7" fmla="*/ 2 h 10"/>
                <a:gd name="T8" fmla="*/ 2 w 7"/>
                <a:gd name="T9" fmla="*/ 1 h 10"/>
                <a:gd name="T10" fmla="*/ 0 w 7"/>
                <a:gd name="T11" fmla="*/ 2 h 10"/>
                <a:gd name="T12" fmla="*/ 2 w 7"/>
                <a:gd name="T13" fmla="*/ 8 h 10"/>
                <a:gd name="T14" fmla="*/ 4 w 7"/>
                <a:gd name="T15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10">
                  <a:moveTo>
                    <a:pt x="4" y="9"/>
                  </a:moveTo>
                  <a:cubicBezTo>
                    <a:pt x="4" y="7"/>
                    <a:pt x="4" y="5"/>
                    <a:pt x="4" y="3"/>
                  </a:cubicBezTo>
                  <a:cubicBezTo>
                    <a:pt x="5" y="4"/>
                    <a:pt x="6" y="5"/>
                    <a:pt x="7" y="6"/>
                  </a:cubicBezTo>
                  <a:cubicBezTo>
                    <a:pt x="7" y="4"/>
                    <a:pt x="7" y="3"/>
                    <a:pt x="6" y="2"/>
                  </a:cubicBezTo>
                  <a:cubicBezTo>
                    <a:pt x="5" y="1"/>
                    <a:pt x="3" y="2"/>
                    <a:pt x="2" y="1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6"/>
                    <a:pt x="2" y="8"/>
                  </a:cubicBezTo>
                  <a:cubicBezTo>
                    <a:pt x="3" y="9"/>
                    <a:pt x="3" y="10"/>
                    <a:pt x="4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6" name="Freeform 63">
              <a:extLst>
                <a:ext uri="{FF2B5EF4-FFF2-40B4-BE49-F238E27FC236}">
                  <a16:creationId xmlns:a16="http://schemas.microsoft.com/office/drawing/2014/main" id="{C7C0796D-FBC2-497E-8A53-BB840E098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563" y="3746501"/>
              <a:ext cx="9525" cy="14288"/>
            </a:xfrm>
            <a:custGeom>
              <a:avLst/>
              <a:gdLst>
                <a:gd name="T0" fmla="*/ 5 w 5"/>
                <a:gd name="T1" fmla="*/ 6 h 7"/>
                <a:gd name="T2" fmla="*/ 3 w 5"/>
                <a:gd name="T3" fmla="*/ 0 h 7"/>
                <a:gd name="T4" fmla="*/ 0 w 5"/>
                <a:gd name="T5" fmla="*/ 6 h 7"/>
                <a:gd name="T6" fmla="*/ 5 w 5"/>
                <a:gd name="T7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7">
                  <a:moveTo>
                    <a:pt x="5" y="6"/>
                  </a:moveTo>
                  <a:cubicBezTo>
                    <a:pt x="5" y="4"/>
                    <a:pt x="5" y="3"/>
                    <a:pt x="3" y="0"/>
                  </a:cubicBezTo>
                  <a:cubicBezTo>
                    <a:pt x="2" y="3"/>
                    <a:pt x="1" y="4"/>
                    <a:pt x="0" y="6"/>
                  </a:cubicBezTo>
                  <a:cubicBezTo>
                    <a:pt x="2" y="6"/>
                    <a:pt x="3" y="7"/>
                    <a:pt x="5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7" name="Freeform 64">
              <a:extLst>
                <a:ext uri="{FF2B5EF4-FFF2-40B4-BE49-F238E27FC236}">
                  <a16:creationId xmlns:a16="http://schemas.microsoft.com/office/drawing/2014/main" id="{100B157A-CBF8-41BC-BC0F-DBE624D30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588" y="3873501"/>
              <a:ext cx="12700" cy="12700"/>
            </a:xfrm>
            <a:custGeom>
              <a:avLst/>
              <a:gdLst>
                <a:gd name="T0" fmla="*/ 3 w 6"/>
                <a:gd name="T1" fmla="*/ 6 h 6"/>
                <a:gd name="T2" fmla="*/ 6 w 6"/>
                <a:gd name="T3" fmla="*/ 4 h 6"/>
                <a:gd name="T4" fmla="*/ 3 w 6"/>
                <a:gd name="T5" fmla="*/ 0 h 6"/>
                <a:gd name="T6" fmla="*/ 1 w 6"/>
                <a:gd name="T7" fmla="*/ 5 h 6"/>
                <a:gd name="T8" fmla="*/ 3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3" y="6"/>
                  </a:moveTo>
                  <a:cubicBezTo>
                    <a:pt x="4" y="5"/>
                    <a:pt x="5" y="5"/>
                    <a:pt x="6" y="4"/>
                  </a:cubicBezTo>
                  <a:cubicBezTo>
                    <a:pt x="5" y="2"/>
                    <a:pt x="4" y="1"/>
                    <a:pt x="3" y="0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5"/>
                    <a:pt x="2" y="6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8" name="Freeform 65">
              <a:extLst>
                <a:ext uri="{FF2B5EF4-FFF2-40B4-BE49-F238E27FC236}">
                  <a16:creationId xmlns:a16="http://schemas.microsoft.com/office/drawing/2014/main" id="{C17B5892-5C72-4BFB-9F26-DC40FB7B7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076" y="4584701"/>
              <a:ext cx="11113" cy="7938"/>
            </a:xfrm>
            <a:custGeom>
              <a:avLst/>
              <a:gdLst>
                <a:gd name="T0" fmla="*/ 0 w 6"/>
                <a:gd name="T1" fmla="*/ 4 h 4"/>
                <a:gd name="T2" fmla="*/ 4 w 6"/>
                <a:gd name="T3" fmla="*/ 4 h 4"/>
                <a:gd name="T4" fmla="*/ 6 w 6"/>
                <a:gd name="T5" fmla="*/ 0 h 4"/>
                <a:gd name="T6" fmla="*/ 0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cubicBezTo>
                    <a:pt x="2" y="4"/>
                    <a:pt x="3" y="4"/>
                    <a:pt x="4" y="4"/>
                  </a:cubicBezTo>
                  <a:cubicBezTo>
                    <a:pt x="5" y="3"/>
                    <a:pt x="5" y="2"/>
                    <a:pt x="6" y="0"/>
                  </a:cubicBezTo>
                  <a:cubicBezTo>
                    <a:pt x="3" y="0"/>
                    <a:pt x="2" y="2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9" name="Freeform 66">
              <a:extLst>
                <a:ext uri="{FF2B5EF4-FFF2-40B4-BE49-F238E27FC236}">
                  <a16:creationId xmlns:a16="http://schemas.microsoft.com/office/drawing/2014/main" id="{B8196434-C671-48F4-A992-B41FDE604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301" y="4022726"/>
              <a:ext cx="4763" cy="15875"/>
            </a:xfrm>
            <a:custGeom>
              <a:avLst/>
              <a:gdLst>
                <a:gd name="T0" fmla="*/ 2 w 3"/>
                <a:gd name="T1" fmla="*/ 0 h 8"/>
                <a:gd name="T2" fmla="*/ 1 w 3"/>
                <a:gd name="T3" fmla="*/ 7 h 8"/>
                <a:gd name="T4" fmla="*/ 3 w 3"/>
                <a:gd name="T5" fmla="*/ 7 h 8"/>
                <a:gd name="T6" fmla="*/ 1 w 3"/>
                <a:gd name="T7" fmla="*/ 5 h 8"/>
                <a:gd name="T8" fmla="*/ 2 w 3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8">
                  <a:moveTo>
                    <a:pt x="2" y="0"/>
                  </a:moveTo>
                  <a:cubicBezTo>
                    <a:pt x="0" y="2"/>
                    <a:pt x="0" y="4"/>
                    <a:pt x="1" y="7"/>
                  </a:cubicBezTo>
                  <a:cubicBezTo>
                    <a:pt x="1" y="8"/>
                    <a:pt x="2" y="8"/>
                    <a:pt x="3" y="7"/>
                  </a:cubicBezTo>
                  <a:cubicBezTo>
                    <a:pt x="2" y="6"/>
                    <a:pt x="2" y="5"/>
                    <a:pt x="1" y="5"/>
                  </a:cubicBezTo>
                  <a:cubicBezTo>
                    <a:pt x="3" y="2"/>
                    <a:pt x="3" y="2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0" name="Freeform 67">
              <a:extLst>
                <a:ext uri="{FF2B5EF4-FFF2-40B4-BE49-F238E27FC236}">
                  <a16:creationId xmlns:a16="http://schemas.microsoft.com/office/drawing/2014/main" id="{2BDADE3E-E7DE-4415-99B3-5815C91D01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288" y="3870326"/>
              <a:ext cx="7938" cy="11113"/>
            </a:xfrm>
            <a:custGeom>
              <a:avLst/>
              <a:gdLst>
                <a:gd name="T0" fmla="*/ 3 w 4"/>
                <a:gd name="T1" fmla="*/ 5 h 6"/>
                <a:gd name="T2" fmla="*/ 4 w 4"/>
                <a:gd name="T3" fmla="*/ 5 h 6"/>
                <a:gd name="T4" fmla="*/ 3 w 4"/>
                <a:gd name="T5" fmla="*/ 0 h 6"/>
                <a:gd name="T6" fmla="*/ 0 w 4"/>
                <a:gd name="T7" fmla="*/ 1 h 6"/>
                <a:gd name="T8" fmla="*/ 3 w 4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3" y="5"/>
                  </a:moveTo>
                  <a:cubicBezTo>
                    <a:pt x="3" y="6"/>
                    <a:pt x="4" y="5"/>
                    <a:pt x="4" y="5"/>
                  </a:cubicBezTo>
                  <a:cubicBezTo>
                    <a:pt x="4" y="3"/>
                    <a:pt x="3" y="2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  <a:cubicBezTo>
                    <a:pt x="0" y="3"/>
                    <a:pt x="1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1" name="Freeform 68">
              <a:extLst>
                <a:ext uri="{FF2B5EF4-FFF2-40B4-BE49-F238E27FC236}">
                  <a16:creationId xmlns:a16="http://schemas.microsoft.com/office/drawing/2014/main" id="{F3D2875D-27AF-477E-A73F-FE6AA8F9B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0226" y="3944938"/>
              <a:ext cx="11113" cy="12700"/>
            </a:xfrm>
            <a:custGeom>
              <a:avLst/>
              <a:gdLst>
                <a:gd name="T0" fmla="*/ 5 w 5"/>
                <a:gd name="T1" fmla="*/ 5 h 6"/>
                <a:gd name="T2" fmla="*/ 3 w 5"/>
                <a:gd name="T3" fmla="*/ 3 h 6"/>
                <a:gd name="T4" fmla="*/ 2 w 5"/>
                <a:gd name="T5" fmla="*/ 0 h 6"/>
                <a:gd name="T6" fmla="*/ 0 w 5"/>
                <a:gd name="T7" fmla="*/ 4 h 6"/>
                <a:gd name="T8" fmla="*/ 5 w 5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5" y="5"/>
                  </a:moveTo>
                  <a:cubicBezTo>
                    <a:pt x="4" y="4"/>
                    <a:pt x="3" y="3"/>
                    <a:pt x="3" y="3"/>
                  </a:cubicBezTo>
                  <a:cubicBezTo>
                    <a:pt x="3" y="2"/>
                    <a:pt x="2" y="1"/>
                    <a:pt x="2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1" y="5"/>
                    <a:pt x="3" y="6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2" name="Freeform 69">
              <a:extLst>
                <a:ext uri="{FF2B5EF4-FFF2-40B4-BE49-F238E27FC236}">
                  <a16:creationId xmlns:a16="http://schemas.microsoft.com/office/drawing/2014/main" id="{042BC248-B0E9-4DC9-94DB-10F3EE113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6263" y="4000501"/>
              <a:ext cx="7938" cy="11113"/>
            </a:xfrm>
            <a:custGeom>
              <a:avLst/>
              <a:gdLst>
                <a:gd name="T0" fmla="*/ 4 w 4"/>
                <a:gd name="T1" fmla="*/ 2 h 5"/>
                <a:gd name="T2" fmla="*/ 2 w 4"/>
                <a:gd name="T3" fmla="*/ 0 h 5"/>
                <a:gd name="T4" fmla="*/ 0 w 4"/>
                <a:gd name="T5" fmla="*/ 2 h 5"/>
                <a:gd name="T6" fmla="*/ 4 w 4"/>
                <a:gd name="T7" fmla="*/ 3 h 5"/>
                <a:gd name="T8" fmla="*/ 4 w 4"/>
                <a:gd name="T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3" y="1"/>
                    <a:pt x="2" y="0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1" y="4"/>
                    <a:pt x="2" y="5"/>
                    <a:pt x="4" y="3"/>
                  </a:cubicBezTo>
                  <a:cubicBezTo>
                    <a:pt x="4" y="3"/>
                    <a:pt x="4" y="3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3" name="Freeform 70">
              <a:extLst>
                <a:ext uri="{FF2B5EF4-FFF2-40B4-BE49-F238E27FC236}">
                  <a16:creationId xmlns:a16="http://schemas.microsoft.com/office/drawing/2014/main" id="{CA2837DA-99C0-4DB5-895A-96899272C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2401" y="35480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4" name="Freeform 71">
              <a:extLst>
                <a:ext uri="{FF2B5EF4-FFF2-40B4-BE49-F238E27FC236}">
                  <a16:creationId xmlns:a16="http://schemas.microsoft.com/office/drawing/2014/main" id="{DC980CB1-511E-4C04-AAAD-D8C24157F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788" y="3971926"/>
              <a:ext cx="4763" cy="7938"/>
            </a:xfrm>
            <a:custGeom>
              <a:avLst/>
              <a:gdLst>
                <a:gd name="T0" fmla="*/ 2 w 3"/>
                <a:gd name="T1" fmla="*/ 3 h 4"/>
                <a:gd name="T2" fmla="*/ 1 w 3"/>
                <a:gd name="T3" fmla="*/ 0 h 4"/>
                <a:gd name="T4" fmla="*/ 1 w 3"/>
                <a:gd name="T5" fmla="*/ 4 h 4"/>
                <a:gd name="T6" fmla="*/ 2 w 3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2" y="3"/>
                  </a:moveTo>
                  <a:cubicBezTo>
                    <a:pt x="3" y="2"/>
                    <a:pt x="2" y="1"/>
                    <a:pt x="1" y="0"/>
                  </a:cubicBezTo>
                  <a:cubicBezTo>
                    <a:pt x="0" y="2"/>
                    <a:pt x="0" y="2"/>
                    <a:pt x="1" y="4"/>
                  </a:cubicBezTo>
                  <a:cubicBezTo>
                    <a:pt x="1" y="4"/>
                    <a:pt x="2" y="4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5" name="Freeform 72">
              <a:extLst>
                <a:ext uri="{FF2B5EF4-FFF2-40B4-BE49-F238E27FC236}">
                  <a16:creationId xmlns:a16="http://schemas.microsoft.com/office/drawing/2014/main" id="{7737A755-5742-4560-AB80-D588A2F17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238" y="3825876"/>
              <a:ext cx="6350" cy="12700"/>
            </a:xfrm>
            <a:custGeom>
              <a:avLst/>
              <a:gdLst>
                <a:gd name="T0" fmla="*/ 1 w 3"/>
                <a:gd name="T1" fmla="*/ 0 h 6"/>
                <a:gd name="T2" fmla="*/ 2 w 3"/>
                <a:gd name="T3" fmla="*/ 6 h 6"/>
                <a:gd name="T4" fmla="*/ 2 w 3"/>
                <a:gd name="T5" fmla="*/ 2 h 6"/>
                <a:gd name="T6" fmla="*/ 1 w 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6">
                  <a:moveTo>
                    <a:pt x="1" y="0"/>
                  </a:moveTo>
                  <a:cubicBezTo>
                    <a:pt x="0" y="2"/>
                    <a:pt x="0" y="4"/>
                    <a:pt x="2" y="6"/>
                  </a:cubicBezTo>
                  <a:cubicBezTo>
                    <a:pt x="2" y="4"/>
                    <a:pt x="2" y="3"/>
                    <a:pt x="2" y="2"/>
                  </a:cubicBezTo>
                  <a:cubicBezTo>
                    <a:pt x="1" y="2"/>
                    <a:pt x="3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6" name="Freeform 73">
              <a:extLst>
                <a:ext uri="{FF2B5EF4-FFF2-40B4-BE49-F238E27FC236}">
                  <a16:creationId xmlns:a16="http://schemas.microsoft.com/office/drawing/2014/main" id="{F8CC8609-1DBB-4FB7-ACE8-9C8EEAE1C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126" y="4510088"/>
              <a:ext cx="6350" cy="6350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2 h 3"/>
                <a:gd name="T4" fmla="*/ 0 w 3"/>
                <a:gd name="T5" fmla="*/ 3 h 3"/>
                <a:gd name="T6" fmla="*/ 1 w 3"/>
                <a:gd name="T7" fmla="*/ 3 h 3"/>
                <a:gd name="T8" fmla="*/ 3 w 3"/>
                <a:gd name="T9" fmla="*/ 1 h 3"/>
                <a:gd name="T10" fmla="*/ 3 w 3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7" name="Freeform 74">
              <a:extLst>
                <a:ext uri="{FF2B5EF4-FFF2-40B4-BE49-F238E27FC236}">
                  <a16:creationId xmlns:a16="http://schemas.microsoft.com/office/drawing/2014/main" id="{D5F06B94-0F20-4A64-BD7D-1A9D15A278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6988" y="3556001"/>
              <a:ext cx="4763" cy="7938"/>
            </a:xfrm>
            <a:custGeom>
              <a:avLst/>
              <a:gdLst>
                <a:gd name="T0" fmla="*/ 2 w 2"/>
                <a:gd name="T1" fmla="*/ 3 h 4"/>
                <a:gd name="T2" fmla="*/ 2 w 2"/>
                <a:gd name="T3" fmla="*/ 2 h 4"/>
                <a:gd name="T4" fmla="*/ 2 w 2"/>
                <a:gd name="T5" fmla="*/ 2 h 4"/>
                <a:gd name="T6" fmla="*/ 2 w 2"/>
                <a:gd name="T7" fmla="*/ 0 h 4"/>
                <a:gd name="T8" fmla="*/ 1 w 2"/>
                <a:gd name="T9" fmla="*/ 0 h 4"/>
                <a:gd name="T10" fmla="*/ 0 w 2"/>
                <a:gd name="T11" fmla="*/ 0 h 4"/>
                <a:gd name="T12" fmla="*/ 0 w 2"/>
                <a:gd name="T13" fmla="*/ 1 h 4"/>
                <a:gd name="T14" fmla="*/ 0 w 2"/>
                <a:gd name="T15" fmla="*/ 4 h 4"/>
                <a:gd name="T16" fmla="*/ 2 w 2"/>
                <a:gd name="T1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" h="4">
                  <a:moveTo>
                    <a:pt x="2" y="3"/>
                  </a:move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8" name="Freeform 75">
              <a:extLst>
                <a:ext uri="{FF2B5EF4-FFF2-40B4-BE49-F238E27FC236}">
                  <a16:creationId xmlns:a16="http://schemas.microsoft.com/office/drawing/2014/main" id="{B96B367B-7F2A-41CE-B7C5-E41512807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9113" y="3960813"/>
              <a:ext cx="3175" cy="6350"/>
            </a:xfrm>
            <a:custGeom>
              <a:avLst/>
              <a:gdLst>
                <a:gd name="T0" fmla="*/ 2 w 2"/>
                <a:gd name="T1" fmla="*/ 1 h 3"/>
                <a:gd name="T2" fmla="*/ 2 w 2"/>
                <a:gd name="T3" fmla="*/ 0 h 3"/>
                <a:gd name="T4" fmla="*/ 0 w 2"/>
                <a:gd name="T5" fmla="*/ 0 h 3"/>
                <a:gd name="T6" fmla="*/ 0 w 2"/>
                <a:gd name="T7" fmla="*/ 3 h 3"/>
                <a:gd name="T8" fmla="*/ 2 w 2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2" y="3"/>
                    <a:pt x="2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9" name="Freeform 76">
              <a:extLst>
                <a:ext uri="{FF2B5EF4-FFF2-40B4-BE49-F238E27FC236}">
                  <a16:creationId xmlns:a16="http://schemas.microsoft.com/office/drawing/2014/main" id="{E2FB4293-E7DD-4390-ACD3-C394C0569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701" y="4035426"/>
              <a:ext cx="3175" cy="7938"/>
            </a:xfrm>
            <a:custGeom>
              <a:avLst/>
              <a:gdLst>
                <a:gd name="T0" fmla="*/ 2 w 2"/>
                <a:gd name="T1" fmla="*/ 4 h 4"/>
                <a:gd name="T2" fmla="*/ 2 w 2"/>
                <a:gd name="T3" fmla="*/ 0 h 4"/>
                <a:gd name="T4" fmla="*/ 2 w 2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cubicBezTo>
                    <a:pt x="2" y="3"/>
                    <a:pt x="2" y="2"/>
                    <a:pt x="2" y="0"/>
                  </a:cubicBezTo>
                  <a:cubicBezTo>
                    <a:pt x="0" y="3"/>
                    <a:pt x="0" y="3"/>
                    <a:pt x="2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0" name="Freeform 77">
              <a:extLst>
                <a:ext uri="{FF2B5EF4-FFF2-40B4-BE49-F238E27FC236}">
                  <a16:creationId xmlns:a16="http://schemas.microsoft.com/office/drawing/2014/main" id="{E1A00D3F-E317-41DF-B63E-DCA877BE8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826" y="3856038"/>
              <a:ext cx="7938" cy="4763"/>
            </a:xfrm>
            <a:custGeom>
              <a:avLst/>
              <a:gdLst>
                <a:gd name="T0" fmla="*/ 4 w 4"/>
                <a:gd name="T1" fmla="*/ 1 h 2"/>
                <a:gd name="T2" fmla="*/ 1 w 4"/>
                <a:gd name="T3" fmla="*/ 0 h 2"/>
                <a:gd name="T4" fmla="*/ 1 w 4"/>
                <a:gd name="T5" fmla="*/ 2 h 2"/>
                <a:gd name="T6" fmla="*/ 4 w 4"/>
                <a:gd name="T7" fmla="*/ 1 h 2"/>
                <a:gd name="T8" fmla="*/ 4 w 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1" name="Freeform 78">
              <a:extLst>
                <a:ext uri="{FF2B5EF4-FFF2-40B4-BE49-F238E27FC236}">
                  <a16:creationId xmlns:a16="http://schemas.microsoft.com/office/drawing/2014/main" id="{2E7E1C48-5D6E-4EA9-B288-329909CA4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4006851"/>
              <a:ext cx="6350" cy="6350"/>
            </a:xfrm>
            <a:custGeom>
              <a:avLst/>
              <a:gdLst>
                <a:gd name="T0" fmla="*/ 3 w 3"/>
                <a:gd name="T1" fmla="*/ 0 h 3"/>
                <a:gd name="T2" fmla="*/ 0 w 3"/>
                <a:gd name="T3" fmla="*/ 1 h 3"/>
                <a:gd name="T4" fmla="*/ 0 w 3"/>
                <a:gd name="T5" fmla="*/ 2 h 3"/>
                <a:gd name="T6" fmla="*/ 2 w 3"/>
                <a:gd name="T7" fmla="*/ 3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2" y="2"/>
                    <a:pt x="3" y="1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2" name="Freeform 79">
              <a:extLst>
                <a:ext uri="{FF2B5EF4-FFF2-40B4-BE49-F238E27FC236}">
                  <a16:creationId xmlns:a16="http://schemas.microsoft.com/office/drawing/2014/main" id="{CF0EADA2-3606-4D40-B769-56D9BA3D4D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663" y="4027488"/>
              <a:ext cx="7938" cy="6350"/>
            </a:xfrm>
            <a:custGeom>
              <a:avLst/>
              <a:gdLst>
                <a:gd name="T0" fmla="*/ 0 w 4"/>
                <a:gd name="T1" fmla="*/ 2 h 3"/>
                <a:gd name="T2" fmla="*/ 4 w 4"/>
                <a:gd name="T3" fmla="*/ 2 h 3"/>
                <a:gd name="T4" fmla="*/ 0 w 4"/>
                <a:gd name="T5" fmla="*/ 1 h 3"/>
                <a:gd name="T6" fmla="*/ 0 w 4"/>
                <a:gd name="T7" fmla="*/ 1 h 3"/>
                <a:gd name="T8" fmla="*/ 0 w 4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cubicBezTo>
                    <a:pt x="1" y="2"/>
                    <a:pt x="2" y="3"/>
                    <a:pt x="4" y="2"/>
                  </a:cubicBezTo>
                  <a:cubicBezTo>
                    <a:pt x="3" y="0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3" name="Freeform 80">
              <a:extLst>
                <a:ext uri="{FF2B5EF4-FFF2-40B4-BE49-F238E27FC236}">
                  <a16:creationId xmlns:a16="http://schemas.microsoft.com/office/drawing/2014/main" id="{0AE1DB4A-A802-4028-9EB6-BD4C7A933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351" y="4065588"/>
              <a:ext cx="7938" cy="1588"/>
            </a:xfrm>
            <a:custGeom>
              <a:avLst/>
              <a:gdLst>
                <a:gd name="T0" fmla="*/ 0 w 4"/>
                <a:gd name="T1" fmla="*/ 0 h 1"/>
                <a:gd name="T2" fmla="*/ 0 w 4"/>
                <a:gd name="T3" fmla="*/ 0 h 1"/>
                <a:gd name="T4" fmla="*/ 1 w 4"/>
                <a:gd name="T5" fmla="*/ 1 h 1"/>
                <a:gd name="T6" fmla="*/ 1 w 4"/>
                <a:gd name="T7" fmla="*/ 1 h 1"/>
                <a:gd name="T8" fmla="*/ 4 w 4"/>
                <a:gd name="T9" fmla="*/ 1 h 1"/>
                <a:gd name="T10" fmla="*/ 0 w 4"/>
                <a:gd name="T11" fmla="*/ 0 h 1"/>
                <a:gd name="T12" fmla="*/ 0 w 4"/>
                <a:gd name="T1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4" y="1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4" name="Freeform 81">
              <a:extLst>
                <a:ext uri="{FF2B5EF4-FFF2-40B4-BE49-F238E27FC236}">
                  <a16:creationId xmlns:a16="http://schemas.microsoft.com/office/drawing/2014/main" id="{50FFD5A4-7C54-46FE-B9D8-E02D46603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7213" y="3908426"/>
              <a:ext cx="0" cy="4763"/>
            </a:xfrm>
            <a:custGeom>
              <a:avLst/>
              <a:gdLst>
                <a:gd name="T0" fmla="*/ 0 h 3"/>
                <a:gd name="T1" fmla="*/ 0 h 3"/>
                <a:gd name="T2" fmla="*/ 3 h 3"/>
                <a:gd name="T3" fmla="*/ 3 h 3"/>
                <a:gd name="T4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5" name="Freeform 82">
              <a:extLst>
                <a:ext uri="{FF2B5EF4-FFF2-40B4-BE49-F238E27FC236}">
                  <a16:creationId xmlns:a16="http://schemas.microsoft.com/office/drawing/2014/main" id="{9BF7BDEB-BD51-4F77-90BD-C7C68E846F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9226" y="3530601"/>
              <a:ext cx="1588" cy="4763"/>
            </a:xfrm>
            <a:custGeom>
              <a:avLst/>
              <a:gdLst>
                <a:gd name="T0" fmla="*/ 1 w 1"/>
                <a:gd name="T1" fmla="*/ 3 h 3"/>
                <a:gd name="T2" fmla="*/ 0 w 1"/>
                <a:gd name="T3" fmla="*/ 0 h 3"/>
                <a:gd name="T4" fmla="*/ 1 w 1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cubicBezTo>
                    <a:pt x="1" y="2"/>
                    <a:pt x="0" y="1"/>
                    <a:pt x="0" y="0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6" name="Freeform 83">
              <a:extLst>
                <a:ext uri="{FF2B5EF4-FFF2-40B4-BE49-F238E27FC236}">
                  <a16:creationId xmlns:a16="http://schemas.microsoft.com/office/drawing/2014/main" id="{36661201-E4AF-49BD-9571-6D9568112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401" y="3795713"/>
              <a:ext cx="6350" cy="4763"/>
            </a:xfrm>
            <a:custGeom>
              <a:avLst/>
              <a:gdLst>
                <a:gd name="T0" fmla="*/ 3 w 3"/>
                <a:gd name="T1" fmla="*/ 2 h 2"/>
                <a:gd name="T2" fmla="*/ 1 w 3"/>
                <a:gd name="T3" fmla="*/ 0 h 2"/>
                <a:gd name="T4" fmla="*/ 0 w 3"/>
                <a:gd name="T5" fmla="*/ 0 h 2"/>
                <a:gd name="T6" fmla="*/ 1 w 3"/>
                <a:gd name="T7" fmla="*/ 1 h 2"/>
                <a:gd name="T8" fmla="*/ 3 w 3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1" y="1"/>
                    <a:pt x="1" y="1"/>
                    <a:pt x="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7" name="Freeform 84">
              <a:extLst>
                <a:ext uri="{FF2B5EF4-FFF2-40B4-BE49-F238E27FC236}">
                  <a16:creationId xmlns:a16="http://schemas.microsoft.com/office/drawing/2014/main" id="{A74C6156-46BF-4749-9119-7A06D6A7D7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77938" y="3519488"/>
              <a:ext cx="142875" cy="330200"/>
            </a:xfrm>
            <a:custGeom>
              <a:avLst/>
              <a:gdLst>
                <a:gd name="T0" fmla="*/ 68 w 72"/>
                <a:gd name="T1" fmla="*/ 41 h 166"/>
                <a:gd name="T2" fmla="*/ 70 w 72"/>
                <a:gd name="T3" fmla="*/ 30 h 166"/>
                <a:gd name="T4" fmla="*/ 70 w 72"/>
                <a:gd name="T5" fmla="*/ 13 h 166"/>
                <a:gd name="T6" fmla="*/ 65 w 72"/>
                <a:gd name="T7" fmla="*/ 27 h 166"/>
                <a:gd name="T8" fmla="*/ 58 w 72"/>
                <a:gd name="T9" fmla="*/ 7 h 166"/>
                <a:gd name="T10" fmla="*/ 55 w 72"/>
                <a:gd name="T11" fmla="*/ 2 h 166"/>
                <a:gd name="T12" fmla="*/ 52 w 72"/>
                <a:gd name="T13" fmla="*/ 3 h 166"/>
                <a:gd name="T14" fmla="*/ 40 w 72"/>
                <a:gd name="T15" fmla="*/ 0 h 166"/>
                <a:gd name="T16" fmla="*/ 27 w 72"/>
                <a:gd name="T17" fmla="*/ 3 h 166"/>
                <a:gd name="T18" fmla="*/ 26 w 72"/>
                <a:gd name="T19" fmla="*/ 6 h 166"/>
                <a:gd name="T20" fmla="*/ 27 w 72"/>
                <a:gd name="T21" fmla="*/ 21 h 166"/>
                <a:gd name="T22" fmla="*/ 27 w 72"/>
                <a:gd name="T23" fmla="*/ 28 h 166"/>
                <a:gd name="T24" fmla="*/ 22 w 72"/>
                <a:gd name="T25" fmla="*/ 42 h 166"/>
                <a:gd name="T26" fmla="*/ 15 w 72"/>
                <a:gd name="T27" fmla="*/ 42 h 166"/>
                <a:gd name="T28" fmla="*/ 12 w 72"/>
                <a:gd name="T29" fmla="*/ 33 h 166"/>
                <a:gd name="T30" fmla="*/ 16 w 72"/>
                <a:gd name="T31" fmla="*/ 34 h 166"/>
                <a:gd name="T32" fmla="*/ 11 w 72"/>
                <a:gd name="T33" fmla="*/ 24 h 166"/>
                <a:gd name="T34" fmla="*/ 8 w 72"/>
                <a:gd name="T35" fmla="*/ 26 h 166"/>
                <a:gd name="T36" fmla="*/ 4 w 72"/>
                <a:gd name="T37" fmla="*/ 19 h 166"/>
                <a:gd name="T38" fmla="*/ 1 w 72"/>
                <a:gd name="T39" fmla="*/ 22 h 166"/>
                <a:gd name="T40" fmla="*/ 3 w 72"/>
                <a:gd name="T41" fmla="*/ 31 h 166"/>
                <a:gd name="T42" fmla="*/ 13 w 72"/>
                <a:gd name="T43" fmla="*/ 78 h 166"/>
                <a:gd name="T44" fmla="*/ 22 w 72"/>
                <a:gd name="T45" fmla="*/ 103 h 166"/>
                <a:gd name="T46" fmla="*/ 31 w 72"/>
                <a:gd name="T47" fmla="*/ 122 h 166"/>
                <a:gd name="T48" fmla="*/ 34 w 72"/>
                <a:gd name="T49" fmla="*/ 134 h 166"/>
                <a:gd name="T50" fmla="*/ 35 w 72"/>
                <a:gd name="T51" fmla="*/ 135 h 166"/>
                <a:gd name="T52" fmla="*/ 39 w 72"/>
                <a:gd name="T53" fmla="*/ 142 h 166"/>
                <a:gd name="T54" fmla="*/ 40 w 72"/>
                <a:gd name="T55" fmla="*/ 156 h 166"/>
                <a:gd name="T56" fmla="*/ 41 w 72"/>
                <a:gd name="T57" fmla="*/ 157 h 166"/>
                <a:gd name="T58" fmla="*/ 41 w 72"/>
                <a:gd name="T59" fmla="*/ 160 h 166"/>
                <a:gd name="T60" fmla="*/ 42 w 72"/>
                <a:gd name="T61" fmla="*/ 161 h 166"/>
                <a:gd name="T62" fmla="*/ 44 w 72"/>
                <a:gd name="T63" fmla="*/ 162 h 166"/>
                <a:gd name="T64" fmla="*/ 47 w 72"/>
                <a:gd name="T65" fmla="*/ 157 h 166"/>
                <a:gd name="T66" fmla="*/ 50 w 72"/>
                <a:gd name="T67" fmla="*/ 159 h 166"/>
                <a:gd name="T68" fmla="*/ 53 w 72"/>
                <a:gd name="T69" fmla="*/ 165 h 166"/>
                <a:gd name="T70" fmla="*/ 57 w 72"/>
                <a:gd name="T71" fmla="*/ 160 h 166"/>
                <a:gd name="T72" fmla="*/ 56 w 72"/>
                <a:gd name="T73" fmla="*/ 148 h 166"/>
                <a:gd name="T74" fmla="*/ 55 w 72"/>
                <a:gd name="T75" fmla="*/ 140 h 166"/>
                <a:gd name="T76" fmla="*/ 59 w 72"/>
                <a:gd name="T77" fmla="*/ 140 h 166"/>
                <a:gd name="T78" fmla="*/ 58 w 72"/>
                <a:gd name="T79" fmla="*/ 130 h 166"/>
                <a:gd name="T80" fmla="*/ 58 w 72"/>
                <a:gd name="T81" fmla="*/ 125 h 166"/>
                <a:gd name="T82" fmla="*/ 63 w 72"/>
                <a:gd name="T83" fmla="*/ 114 h 166"/>
                <a:gd name="T84" fmla="*/ 64 w 72"/>
                <a:gd name="T85" fmla="*/ 107 h 166"/>
                <a:gd name="T86" fmla="*/ 67 w 72"/>
                <a:gd name="T87" fmla="*/ 91 h 166"/>
                <a:gd name="T88" fmla="*/ 65 w 72"/>
                <a:gd name="T89" fmla="*/ 78 h 166"/>
                <a:gd name="T90" fmla="*/ 70 w 72"/>
                <a:gd name="T91" fmla="*/ 72 h 166"/>
                <a:gd name="T92" fmla="*/ 65 w 72"/>
                <a:gd name="T93" fmla="*/ 62 h 166"/>
                <a:gd name="T94" fmla="*/ 61 w 72"/>
                <a:gd name="T95" fmla="*/ 58 h 166"/>
                <a:gd name="T96" fmla="*/ 67 w 72"/>
                <a:gd name="T97" fmla="*/ 54 h 166"/>
                <a:gd name="T98" fmla="*/ 69 w 72"/>
                <a:gd name="T99" fmla="*/ 51 h 166"/>
                <a:gd name="T100" fmla="*/ 69 w 72"/>
                <a:gd name="T101" fmla="*/ 51 h 166"/>
                <a:gd name="T102" fmla="*/ 68 w 72"/>
                <a:gd name="T103" fmla="*/ 41 h 166"/>
                <a:gd name="T104" fmla="*/ 70 w 72"/>
                <a:gd name="T105" fmla="*/ 41 h 166"/>
                <a:gd name="T106" fmla="*/ 68 w 72"/>
                <a:gd name="T107" fmla="*/ 41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" h="166">
                  <a:moveTo>
                    <a:pt x="70" y="41"/>
                  </a:moveTo>
                  <a:cubicBezTo>
                    <a:pt x="69" y="41"/>
                    <a:pt x="69" y="41"/>
                    <a:pt x="69" y="41"/>
                  </a:cubicBezTo>
                  <a:cubicBezTo>
                    <a:pt x="69" y="41"/>
                    <a:pt x="69" y="41"/>
                    <a:pt x="68" y="41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8" y="40"/>
                    <a:pt x="69" y="39"/>
                    <a:pt x="69" y="38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68" y="36"/>
                    <a:pt x="70" y="33"/>
                    <a:pt x="70" y="30"/>
                  </a:cubicBezTo>
                  <a:cubicBezTo>
                    <a:pt x="68" y="30"/>
                    <a:pt x="67" y="29"/>
                    <a:pt x="65" y="30"/>
                  </a:cubicBezTo>
                  <a:cubicBezTo>
                    <a:pt x="66" y="28"/>
                    <a:pt x="68" y="26"/>
                    <a:pt x="69" y="24"/>
                  </a:cubicBezTo>
                  <a:cubicBezTo>
                    <a:pt x="70" y="22"/>
                    <a:pt x="69" y="19"/>
                    <a:pt x="71" y="17"/>
                  </a:cubicBezTo>
                  <a:cubicBezTo>
                    <a:pt x="71" y="15"/>
                    <a:pt x="70" y="14"/>
                    <a:pt x="70" y="13"/>
                  </a:cubicBezTo>
                  <a:cubicBezTo>
                    <a:pt x="69" y="12"/>
                    <a:pt x="71" y="10"/>
                    <a:pt x="69" y="10"/>
                  </a:cubicBezTo>
                  <a:cubicBezTo>
                    <a:pt x="68" y="11"/>
                    <a:pt x="68" y="11"/>
                    <a:pt x="68" y="12"/>
                  </a:cubicBezTo>
                  <a:cubicBezTo>
                    <a:pt x="68" y="13"/>
                    <a:pt x="67" y="14"/>
                    <a:pt x="67" y="14"/>
                  </a:cubicBezTo>
                  <a:cubicBezTo>
                    <a:pt x="68" y="19"/>
                    <a:pt x="66" y="23"/>
                    <a:pt x="65" y="27"/>
                  </a:cubicBezTo>
                  <a:cubicBezTo>
                    <a:pt x="62" y="25"/>
                    <a:pt x="62" y="25"/>
                    <a:pt x="63" y="23"/>
                  </a:cubicBezTo>
                  <a:cubicBezTo>
                    <a:pt x="65" y="21"/>
                    <a:pt x="65" y="19"/>
                    <a:pt x="64" y="16"/>
                  </a:cubicBezTo>
                  <a:cubicBezTo>
                    <a:pt x="63" y="15"/>
                    <a:pt x="61" y="15"/>
                    <a:pt x="60" y="15"/>
                  </a:cubicBezTo>
                  <a:cubicBezTo>
                    <a:pt x="59" y="12"/>
                    <a:pt x="57" y="10"/>
                    <a:pt x="58" y="7"/>
                  </a:cubicBezTo>
                  <a:cubicBezTo>
                    <a:pt x="58" y="6"/>
                    <a:pt x="58" y="5"/>
                    <a:pt x="57" y="5"/>
                  </a:cubicBezTo>
                  <a:cubicBezTo>
                    <a:pt x="57" y="4"/>
                    <a:pt x="57" y="4"/>
                    <a:pt x="56" y="4"/>
                  </a:cubicBezTo>
                  <a:cubicBezTo>
                    <a:pt x="57" y="4"/>
                    <a:pt x="57" y="3"/>
                    <a:pt x="58" y="3"/>
                  </a:cubicBezTo>
                  <a:cubicBezTo>
                    <a:pt x="57" y="3"/>
                    <a:pt x="56" y="3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3" y="2"/>
                    <a:pt x="52" y="2"/>
                    <a:pt x="52" y="3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1" y="4"/>
                    <a:pt x="50" y="4"/>
                    <a:pt x="48" y="4"/>
                  </a:cubicBezTo>
                  <a:cubicBezTo>
                    <a:pt x="48" y="4"/>
                    <a:pt x="48" y="4"/>
                    <a:pt x="49" y="4"/>
                  </a:cubicBezTo>
                  <a:cubicBezTo>
                    <a:pt x="45" y="4"/>
                    <a:pt x="42" y="3"/>
                    <a:pt x="40" y="0"/>
                  </a:cubicBezTo>
                  <a:cubicBezTo>
                    <a:pt x="37" y="0"/>
                    <a:pt x="34" y="1"/>
                    <a:pt x="33" y="4"/>
                  </a:cubicBezTo>
                  <a:cubicBezTo>
                    <a:pt x="32" y="3"/>
                    <a:pt x="32" y="2"/>
                    <a:pt x="31" y="2"/>
                  </a:cubicBezTo>
                  <a:cubicBezTo>
                    <a:pt x="31" y="2"/>
                    <a:pt x="30" y="3"/>
                    <a:pt x="29" y="3"/>
                  </a:cubicBezTo>
                  <a:cubicBezTo>
                    <a:pt x="28" y="3"/>
                    <a:pt x="27" y="3"/>
                    <a:pt x="27" y="3"/>
                  </a:cubicBezTo>
                  <a:cubicBezTo>
                    <a:pt x="26" y="5"/>
                    <a:pt x="26" y="5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7"/>
                    <a:pt x="24" y="7"/>
                    <a:pt x="23" y="8"/>
                  </a:cubicBezTo>
                  <a:cubicBezTo>
                    <a:pt x="22" y="10"/>
                    <a:pt x="22" y="12"/>
                    <a:pt x="24" y="14"/>
                  </a:cubicBezTo>
                  <a:cubicBezTo>
                    <a:pt x="27" y="16"/>
                    <a:pt x="28" y="18"/>
                    <a:pt x="27" y="21"/>
                  </a:cubicBezTo>
                  <a:cubicBezTo>
                    <a:pt x="26" y="22"/>
                    <a:pt x="27" y="22"/>
                    <a:pt x="27" y="23"/>
                  </a:cubicBezTo>
                  <a:cubicBezTo>
                    <a:pt x="28" y="23"/>
                    <a:pt x="29" y="24"/>
                    <a:pt x="29" y="24"/>
                  </a:cubicBezTo>
                  <a:cubicBezTo>
                    <a:pt x="29" y="25"/>
                    <a:pt x="29" y="26"/>
                    <a:pt x="28" y="26"/>
                  </a:cubicBezTo>
                  <a:cubicBezTo>
                    <a:pt x="28" y="27"/>
                    <a:pt x="27" y="27"/>
                    <a:pt x="27" y="28"/>
                  </a:cubicBezTo>
                  <a:cubicBezTo>
                    <a:pt x="26" y="28"/>
                    <a:pt x="25" y="28"/>
                    <a:pt x="25" y="30"/>
                  </a:cubicBezTo>
                  <a:cubicBezTo>
                    <a:pt x="25" y="32"/>
                    <a:pt x="22" y="33"/>
                    <a:pt x="21" y="34"/>
                  </a:cubicBezTo>
                  <a:cubicBezTo>
                    <a:pt x="22" y="35"/>
                    <a:pt x="23" y="37"/>
                    <a:pt x="22" y="38"/>
                  </a:cubicBezTo>
                  <a:cubicBezTo>
                    <a:pt x="22" y="39"/>
                    <a:pt x="22" y="41"/>
                    <a:pt x="22" y="42"/>
                  </a:cubicBezTo>
                  <a:cubicBezTo>
                    <a:pt x="21" y="42"/>
                    <a:pt x="21" y="42"/>
                    <a:pt x="20" y="42"/>
                  </a:cubicBezTo>
                  <a:cubicBezTo>
                    <a:pt x="20" y="40"/>
                    <a:pt x="20" y="38"/>
                    <a:pt x="19" y="37"/>
                  </a:cubicBezTo>
                  <a:cubicBezTo>
                    <a:pt x="18" y="38"/>
                    <a:pt x="17" y="40"/>
                    <a:pt x="15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42"/>
                    <a:pt x="15" y="42"/>
                    <a:pt x="14" y="42"/>
                  </a:cubicBezTo>
                  <a:cubicBezTo>
                    <a:pt x="14" y="40"/>
                    <a:pt x="14" y="39"/>
                    <a:pt x="13" y="38"/>
                  </a:cubicBezTo>
                  <a:cubicBezTo>
                    <a:pt x="12" y="37"/>
                    <a:pt x="11" y="36"/>
                    <a:pt x="10" y="35"/>
                  </a:cubicBezTo>
                  <a:cubicBezTo>
                    <a:pt x="11" y="35"/>
                    <a:pt x="13" y="34"/>
                    <a:pt x="12" y="33"/>
                  </a:cubicBezTo>
                  <a:cubicBezTo>
                    <a:pt x="13" y="34"/>
                    <a:pt x="13" y="35"/>
                    <a:pt x="13" y="35"/>
                  </a:cubicBezTo>
                  <a:cubicBezTo>
                    <a:pt x="14" y="36"/>
                    <a:pt x="15" y="36"/>
                    <a:pt x="16" y="36"/>
                  </a:cubicBezTo>
                  <a:cubicBezTo>
                    <a:pt x="16" y="35"/>
                    <a:pt x="16" y="34"/>
                    <a:pt x="16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2"/>
                    <a:pt x="15" y="31"/>
                    <a:pt x="14" y="29"/>
                  </a:cubicBezTo>
                  <a:cubicBezTo>
                    <a:pt x="14" y="29"/>
                    <a:pt x="14" y="29"/>
                    <a:pt x="14" y="30"/>
                  </a:cubicBezTo>
                  <a:cubicBezTo>
                    <a:pt x="13" y="28"/>
                    <a:pt x="12" y="26"/>
                    <a:pt x="11" y="24"/>
                  </a:cubicBezTo>
                  <a:cubicBezTo>
                    <a:pt x="12" y="27"/>
                    <a:pt x="12" y="30"/>
                    <a:pt x="12" y="32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1" y="33"/>
                    <a:pt x="11" y="32"/>
                    <a:pt x="10" y="31"/>
                  </a:cubicBezTo>
                  <a:cubicBezTo>
                    <a:pt x="10" y="29"/>
                    <a:pt x="9" y="27"/>
                    <a:pt x="8" y="26"/>
                  </a:cubicBezTo>
                  <a:cubicBezTo>
                    <a:pt x="7" y="24"/>
                    <a:pt x="7" y="23"/>
                    <a:pt x="7" y="21"/>
                  </a:cubicBezTo>
                  <a:cubicBezTo>
                    <a:pt x="6" y="21"/>
                    <a:pt x="5" y="21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19"/>
                    <a:pt x="4" y="19"/>
                  </a:cubicBezTo>
                  <a:cubicBezTo>
                    <a:pt x="4" y="19"/>
                    <a:pt x="4" y="19"/>
                    <a:pt x="3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1" y="19"/>
                    <a:pt x="0" y="19"/>
                  </a:cubicBezTo>
                  <a:cubicBezTo>
                    <a:pt x="0" y="21"/>
                    <a:pt x="0" y="21"/>
                    <a:pt x="1" y="22"/>
                  </a:cubicBezTo>
                  <a:cubicBezTo>
                    <a:pt x="3" y="23"/>
                    <a:pt x="5" y="24"/>
                    <a:pt x="5" y="27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4" y="29"/>
                    <a:pt x="4" y="30"/>
                    <a:pt x="3" y="31"/>
                  </a:cubicBezTo>
                  <a:cubicBezTo>
                    <a:pt x="3" y="32"/>
                    <a:pt x="3" y="33"/>
                    <a:pt x="3" y="33"/>
                  </a:cubicBezTo>
                  <a:cubicBezTo>
                    <a:pt x="4" y="40"/>
                    <a:pt x="5" y="47"/>
                    <a:pt x="7" y="53"/>
                  </a:cubicBezTo>
                  <a:cubicBezTo>
                    <a:pt x="9" y="57"/>
                    <a:pt x="10" y="62"/>
                    <a:pt x="11" y="66"/>
                  </a:cubicBezTo>
                  <a:cubicBezTo>
                    <a:pt x="11" y="70"/>
                    <a:pt x="12" y="74"/>
                    <a:pt x="13" y="78"/>
                  </a:cubicBezTo>
                  <a:cubicBezTo>
                    <a:pt x="14" y="81"/>
                    <a:pt x="15" y="84"/>
                    <a:pt x="16" y="87"/>
                  </a:cubicBezTo>
                  <a:cubicBezTo>
                    <a:pt x="16" y="89"/>
                    <a:pt x="17" y="91"/>
                    <a:pt x="18" y="92"/>
                  </a:cubicBezTo>
                  <a:cubicBezTo>
                    <a:pt x="20" y="94"/>
                    <a:pt x="20" y="95"/>
                    <a:pt x="20" y="97"/>
                  </a:cubicBezTo>
                  <a:cubicBezTo>
                    <a:pt x="19" y="100"/>
                    <a:pt x="20" y="101"/>
                    <a:pt x="22" y="103"/>
                  </a:cubicBezTo>
                  <a:cubicBezTo>
                    <a:pt x="22" y="103"/>
                    <a:pt x="23" y="104"/>
                    <a:pt x="23" y="104"/>
                  </a:cubicBezTo>
                  <a:cubicBezTo>
                    <a:pt x="23" y="106"/>
                    <a:pt x="25" y="108"/>
                    <a:pt x="24" y="109"/>
                  </a:cubicBezTo>
                  <a:cubicBezTo>
                    <a:pt x="24" y="113"/>
                    <a:pt x="26" y="115"/>
                    <a:pt x="28" y="116"/>
                  </a:cubicBezTo>
                  <a:cubicBezTo>
                    <a:pt x="30" y="118"/>
                    <a:pt x="31" y="120"/>
                    <a:pt x="31" y="122"/>
                  </a:cubicBezTo>
                  <a:cubicBezTo>
                    <a:pt x="32" y="125"/>
                    <a:pt x="33" y="128"/>
                    <a:pt x="36" y="129"/>
                  </a:cubicBezTo>
                  <a:cubicBezTo>
                    <a:pt x="36" y="129"/>
                    <a:pt x="36" y="130"/>
                    <a:pt x="36" y="130"/>
                  </a:cubicBezTo>
                  <a:cubicBezTo>
                    <a:pt x="35" y="131"/>
                    <a:pt x="33" y="130"/>
                    <a:pt x="33" y="132"/>
                  </a:cubicBezTo>
                  <a:cubicBezTo>
                    <a:pt x="34" y="133"/>
                    <a:pt x="34" y="133"/>
                    <a:pt x="34" y="134"/>
                  </a:cubicBezTo>
                  <a:cubicBezTo>
                    <a:pt x="34" y="135"/>
                    <a:pt x="34" y="135"/>
                    <a:pt x="33" y="136"/>
                  </a:cubicBezTo>
                  <a:cubicBezTo>
                    <a:pt x="33" y="136"/>
                    <a:pt x="32" y="137"/>
                    <a:pt x="31" y="137"/>
                  </a:cubicBezTo>
                  <a:cubicBezTo>
                    <a:pt x="32" y="138"/>
                    <a:pt x="33" y="138"/>
                    <a:pt x="34" y="139"/>
                  </a:cubicBezTo>
                  <a:cubicBezTo>
                    <a:pt x="35" y="138"/>
                    <a:pt x="35" y="136"/>
                    <a:pt x="35" y="135"/>
                  </a:cubicBezTo>
                  <a:cubicBezTo>
                    <a:pt x="36" y="136"/>
                    <a:pt x="37" y="138"/>
                    <a:pt x="37" y="139"/>
                  </a:cubicBezTo>
                  <a:cubicBezTo>
                    <a:pt x="37" y="139"/>
                    <a:pt x="37" y="139"/>
                    <a:pt x="37" y="139"/>
                  </a:cubicBezTo>
                  <a:cubicBezTo>
                    <a:pt x="37" y="139"/>
                    <a:pt x="37" y="140"/>
                    <a:pt x="37" y="140"/>
                  </a:cubicBezTo>
                  <a:cubicBezTo>
                    <a:pt x="38" y="140"/>
                    <a:pt x="38" y="141"/>
                    <a:pt x="39" y="142"/>
                  </a:cubicBezTo>
                  <a:cubicBezTo>
                    <a:pt x="39" y="142"/>
                    <a:pt x="39" y="142"/>
                    <a:pt x="40" y="142"/>
                  </a:cubicBezTo>
                  <a:cubicBezTo>
                    <a:pt x="40" y="142"/>
                    <a:pt x="40" y="142"/>
                    <a:pt x="41" y="143"/>
                  </a:cubicBezTo>
                  <a:cubicBezTo>
                    <a:pt x="40" y="146"/>
                    <a:pt x="38" y="149"/>
                    <a:pt x="41" y="151"/>
                  </a:cubicBezTo>
                  <a:cubicBezTo>
                    <a:pt x="41" y="153"/>
                    <a:pt x="40" y="154"/>
                    <a:pt x="40" y="156"/>
                  </a:cubicBezTo>
                  <a:cubicBezTo>
                    <a:pt x="40" y="156"/>
                    <a:pt x="40" y="156"/>
                    <a:pt x="41" y="156"/>
                  </a:cubicBezTo>
                  <a:cubicBezTo>
                    <a:pt x="41" y="156"/>
                    <a:pt x="41" y="157"/>
                    <a:pt x="41" y="157"/>
                  </a:cubicBezTo>
                  <a:cubicBezTo>
                    <a:pt x="41" y="157"/>
                    <a:pt x="41" y="157"/>
                    <a:pt x="41" y="157"/>
                  </a:cubicBezTo>
                  <a:cubicBezTo>
                    <a:pt x="41" y="157"/>
                    <a:pt x="41" y="157"/>
                    <a:pt x="41" y="157"/>
                  </a:cubicBezTo>
                  <a:cubicBezTo>
                    <a:pt x="41" y="157"/>
                    <a:pt x="41" y="158"/>
                    <a:pt x="41" y="158"/>
                  </a:cubicBezTo>
                  <a:cubicBezTo>
                    <a:pt x="41" y="158"/>
                    <a:pt x="41" y="158"/>
                    <a:pt x="41" y="159"/>
                  </a:cubicBezTo>
                  <a:cubicBezTo>
                    <a:pt x="41" y="159"/>
                    <a:pt x="41" y="159"/>
                    <a:pt x="41" y="159"/>
                  </a:cubicBezTo>
                  <a:cubicBezTo>
                    <a:pt x="41" y="159"/>
                    <a:pt x="41" y="159"/>
                    <a:pt x="41" y="160"/>
                  </a:cubicBezTo>
                  <a:cubicBezTo>
                    <a:pt x="42" y="160"/>
                    <a:pt x="42" y="160"/>
                    <a:pt x="42" y="160"/>
                  </a:cubicBezTo>
                  <a:cubicBezTo>
                    <a:pt x="42" y="160"/>
                    <a:pt x="42" y="160"/>
                    <a:pt x="42" y="160"/>
                  </a:cubicBezTo>
                  <a:cubicBezTo>
                    <a:pt x="42" y="160"/>
                    <a:pt x="42" y="161"/>
                    <a:pt x="42" y="161"/>
                  </a:cubicBezTo>
                  <a:cubicBezTo>
                    <a:pt x="42" y="161"/>
                    <a:pt x="42" y="161"/>
                    <a:pt x="42" y="161"/>
                  </a:cubicBezTo>
                  <a:cubicBezTo>
                    <a:pt x="42" y="161"/>
                    <a:pt x="42" y="161"/>
                    <a:pt x="42" y="161"/>
                  </a:cubicBezTo>
                  <a:cubicBezTo>
                    <a:pt x="42" y="161"/>
                    <a:pt x="42" y="161"/>
                    <a:pt x="42" y="161"/>
                  </a:cubicBezTo>
                  <a:cubicBezTo>
                    <a:pt x="43" y="161"/>
                    <a:pt x="43" y="161"/>
                    <a:pt x="43" y="161"/>
                  </a:cubicBezTo>
                  <a:cubicBezTo>
                    <a:pt x="43" y="161"/>
                    <a:pt x="43" y="162"/>
                    <a:pt x="44" y="162"/>
                  </a:cubicBezTo>
                  <a:cubicBezTo>
                    <a:pt x="44" y="162"/>
                    <a:pt x="44" y="162"/>
                    <a:pt x="44" y="162"/>
                  </a:cubicBezTo>
                  <a:cubicBezTo>
                    <a:pt x="44" y="162"/>
                    <a:pt x="45" y="162"/>
                    <a:pt x="45" y="162"/>
                  </a:cubicBezTo>
                  <a:cubicBezTo>
                    <a:pt x="45" y="160"/>
                    <a:pt x="43" y="158"/>
                    <a:pt x="46" y="156"/>
                  </a:cubicBezTo>
                  <a:cubicBezTo>
                    <a:pt x="46" y="156"/>
                    <a:pt x="47" y="157"/>
                    <a:pt x="47" y="157"/>
                  </a:cubicBezTo>
                  <a:cubicBezTo>
                    <a:pt x="47" y="157"/>
                    <a:pt x="47" y="157"/>
                    <a:pt x="47" y="157"/>
                  </a:cubicBezTo>
                  <a:cubicBezTo>
                    <a:pt x="48" y="157"/>
                    <a:pt x="48" y="158"/>
                    <a:pt x="48" y="158"/>
                  </a:cubicBezTo>
                  <a:cubicBezTo>
                    <a:pt x="48" y="158"/>
                    <a:pt x="48" y="158"/>
                    <a:pt x="48" y="158"/>
                  </a:cubicBezTo>
                  <a:cubicBezTo>
                    <a:pt x="49" y="158"/>
                    <a:pt x="49" y="159"/>
                    <a:pt x="50" y="159"/>
                  </a:cubicBezTo>
                  <a:cubicBezTo>
                    <a:pt x="50" y="160"/>
                    <a:pt x="50" y="160"/>
                    <a:pt x="50" y="160"/>
                  </a:cubicBezTo>
                  <a:cubicBezTo>
                    <a:pt x="50" y="160"/>
                    <a:pt x="50" y="160"/>
                    <a:pt x="50" y="160"/>
                  </a:cubicBezTo>
                  <a:cubicBezTo>
                    <a:pt x="51" y="161"/>
                    <a:pt x="51" y="162"/>
                    <a:pt x="51" y="163"/>
                  </a:cubicBezTo>
                  <a:cubicBezTo>
                    <a:pt x="51" y="164"/>
                    <a:pt x="52" y="165"/>
                    <a:pt x="53" y="165"/>
                  </a:cubicBezTo>
                  <a:cubicBezTo>
                    <a:pt x="54" y="166"/>
                    <a:pt x="55" y="166"/>
                    <a:pt x="56" y="166"/>
                  </a:cubicBezTo>
                  <a:cubicBezTo>
                    <a:pt x="56" y="166"/>
                    <a:pt x="56" y="166"/>
                    <a:pt x="56" y="166"/>
                  </a:cubicBezTo>
                  <a:cubicBezTo>
                    <a:pt x="57" y="166"/>
                    <a:pt x="58" y="165"/>
                    <a:pt x="59" y="165"/>
                  </a:cubicBezTo>
                  <a:cubicBezTo>
                    <a:pt x="58" y="163"/>
                    <a:pt x="58" y="162"/>
                    <a:pt x="57" y="160"/>
                  </a:cubicBezTo>
                  <a:cubicBezTo>
                    <a:pt x="57" y="159"/>
                    <a:pt x="57" y="158"/>
                    <a:pt x="58" y="156"/>
                  </a:cubicBezTo>
                  <a:cubicBezTo>
                    <a:pt x="58" y="156"/>
                    <a:pt x="58" y="155"/>
                    <a:pt x="58" y="154"/>
                  </a:cubicBezTo>
                  <a:cubicBezTo>
                    <a:pt x="59" y="152"/>
                    <a:pt x="59" y="150"/>
                    <a:pt x="59" y="148"/>
                  </a:cubicBezTo>
                  <a:cubicBezTo>
                    <a:pt x="58" y="148"/>
                    <a:pt x="57" y="148"/>
                    <a:pt x="56" y="148"/>
                  </a:cubicBezTo>
                  <a:cubicBezTo>
                    <a:pt x="56" y="146"/>
                    <a:pt x="56" y="145"/>
                    <a:pt x="57" y="144"/>
                  </a:cubicBezTo>
                  <a:cubicBezTo>
                    <a:pt x="56" y="144"/>
                    <a:pt x="55" y="143"/>
                    <a:pt x="54" y="143"/>
                  </a:cubicBezTo>
                  <a:cubicBezTo>
                    <a:pt x="54" y="143"/>
                    <a:pt x="54" y="142"/>
                    <a:pt x="54" y="141"/>
                  </a:cubicBezTo>
                  <a:cubicBezTo>
                    <a:pt x="54" y="141"/>
                    <a:pt x="54" y="140"/>
                    <a:pt x="55" y="140"/>
                  </a:cubicBezTo>
                  <a:cubicBezTo>
                    <a:pt x="55" y="140"/>
                    <a:pt x="55" y="140"/>
                    <a:pt x="56" y="140"/>
                  </a:cubicBezTo>
                  <a:cubicBezTo>
                    <a:pt x="57" y="141"/>
                    <a:pt x="57" y="141"/>
                    <a:pt x="58" y="141"/>
                  </a:cubicBezTo>
                  <a:cubicBezTo>
                    <a:pt x="58" y="141"/>
                    <a:pt x="58" y="141"/>
                    <a:pt x="58" y="140"/>
                  </a:cubicBezTo>
                  <a:cubicBezTo>
                    <a:pt x="59" y="140"/>
                    <a:pt x="59" y="140"/>
                    <a:pt x="59" y="140"/>
                  </a:cubicBezTo>
                  <a:cubicBezTo>
                    <a:pt x="61" y="138"/>
                    <a:pt x="61" y="137"/>
                    <a:pt x="59" y="135"/>
                  </a:cubicBezTo>
                  <a:cubicBezTo>
                    <a:pt x="58" y="134"/>
                    <a:pt x="56" y="134"/>
                    <a:pt x="57" y="132"/>
                  </a:cubicBezTo>
                  <a:cubicBezTo>
                    <a:pt x="59" y="132"/>
                    <a:pt x="60" y="134"/>
                    <a:pt x="62" y="132"/>
                  </a:cubicBezTo>
                  <a:cubicBezTo>
                    <a:pt x="61" y="130"/>
                    <a:pt x="59" y="130"/>
                    <a:pt x="58" y="130"/>
                  </a:cubicBezTo>
                  <a:cubicBezTo>
                    <a:pt x="57" y="129"/>
                    <a:pt x="56" y="129"/>
                    <a:pt x="55" y="129"/>
                  </a:cubicBezTo>
                  <a:cubicBezTo>
                    <a:pt x="54" y="128"/>
                    <a:pt x="54" y="127"/>
                    <a:pt x="54" y="126"/>
                  </a:cubicBezTo>
                  <a:cubicBezTo>
                    <a:pt x="55" y="126"/>
                    <a:pt x="56" y="125"/>
                    <a:pt x="57" y="125"/>
                  </a:cubicBezTo>
                  <a:cubicBezTo>
                    <a:pt x="57" y="125"/>
                    <a:pt x="58" y="125"/>
                    <a:pt x="58" y="125"/>
                  </a:cubicBezTo>
                  <a:cubicBezTo>
                    <a:pt x="59" y="127"/>
                    <a:pt x="59" y="127"/>
                    <a:pt x="62" y="127"/>
                  </a:cubicBezTo>
                  <a:cubicBezTo>
                    <a:pt x="62" y="126"/>
                    <a:pt x="62" y="125"/>
                    <a:pt x="62" y="124"/>
                  </a:cubicBezTo>
                  <a:cubicBezTo>
                    <a:pt x="62" y="123"/>
                    <a:pt x="63" y="122"/>
                    <a:pt x="62" y="122"/>
                  </a:cubicBezTo>
                  <a:cubicBezTo>
                    <a:pt x="60" y="119"/>
                    <a:pt x="61" y="116"/>
                    <a:pt x="63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3"/>
                    <a:pt x="63" y="112"/>
                    <a:pt x="62" y="110"/>
                  </a:cubicBezTo>
                  <a:cubicBezTo>
                    <a:pt x="60" y="109"/>
                    <a:pt x="61" y="107"/>
                    <a:pt x="63" y="107"/>
                  </a:cubicBezTo>
                  <a:cubicBezTo>
                    <a:pt x="63" y="107"/>
                    <a:pt x="63" y="107"/>
                    <a:pt x="64" y="107"/>
                  </a:cubicBezTo>
                  <a:cubicBezTo>
                    <a:pt x="66" y="106"/>
                    <a:pt x="67" y="105"/>
                    <a:pt x="67" y="103"/>
                  </a:cubicBezTo>
                  <a:cubicBezTo>
                    <a:pt x="67" y="102"/>
                    <a:pt x="66" y="101"/>
                    <a:pt x="66" y="101"/>
                  </a:cubicBezTo>
                  <a:cubicBezTo>
                    <a:pt x="65" y="99"/>
                    <a:pt x="66" y="98"/>
                    <a:pt x="67" y="97"/>
                  </a:cubicBezTo>
                  <a:cubicBezTo>
                    <a:pt x="68" y="96"/>
                    <a:pt x="68" y="92"/>
                    <a:pt x="67" y="91"/>
                  </a:cubicBezTo>
                  <a:cubicBezTo>
                    <a:pt x="67" y="89"/>
                    <a:pt x="66" y="89"/>
                    <a:pt x="65" y="89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6"/>
                    <a:pt x="65" y="85"/>
                    <a:pt x="65" y="84"/>
                  </a:cubicBezTo>
                  <a:cubicBezTo>
                    <a:pt x="65" y="82"/>
                    <a:pt x="65" y="80"/>
                    <a:pt x="65" y="78"/>
                  </a:cubicBezTo>
                  <a:cubicBezTo>
                    <a:pt x="65" y="77"/>
                    <a:pt x="65" y="76"/>
                    <a:pt x="66" y="75"/>
                  </a:cubicBezTo>
                  <a:cubicBezTo>
                    <a:pt x="66" y="74"/>
                    <a:pt x="66" y="73"/>
                    <a:pt x="66" y="72"/>
                  </a:cubicBezTo>
                  <a:cubicBezTo>
                    <a:pt x="66" y="71"/>
                    <a:pt x="66" y="70"/>
                    <a:pt x="66" y="69"/>
                  </a:cubicBezTo>
                  <a:cubicBezTo>
                    <a:pt x="68" y="69"/>
                    <a:pt x="68" y="72"/>
                    <a:pt x="70" y="72"/>
                  </a:cubicBezTo>
                  <a:cubicBezTo>
                    <a:pt x="70" y="70"/>
                    <a:pt x="69" y="68"/>
                    <a:pt x="69" y="66"/>
                  </a:cubicBezTo>
                  <a:cubicBezTo>
                    <a:pt x="67" y="66"/>
                    <a:pt x="66" y="66"/>
                    <a:pt x="65" y="66"/>
                  </a:cubicBezTo>
                  <a:cubicBezTo>
                    <a:pt x="65" y="65"/>
                    <a:pt x="66" y="64"/>
                    <a:pt x="67" y="62"/>
                  </a:cubicBezTo>
                  <a:cubicBezTo>
                    <a:pt x="66" y="62"/>
                    <a:pt x="65" y="62"/>
                    <a:pt x="65" y="62"/>
                  </a:cubicBezTo>
                  <a:cubicBezTo>
                    <a:pt x="65" y="63"/>
                    <a:pt x="64" y="64"/>
                    <a:pt x="63" y="64"/>
                  </a:cubicBezTo>
                  <a:cubicBezTo>
                    <a:pt x="63" y="65"/>
                    <a:pt x="62" y="65"/>
                    <a:pt x="61" y="64"/>
                  </a:cubicBezTo>
                  <a:cubicBezTo>
                    <a:pt x="61" y="64"/>
                    <a:pt x="61" y="63"/>
                    <a:pt x="61" y="63"/>
                  </a:cubicBezTo>
                  <a:cubicBezTo>
                    <a:pt x="61" y="61"/>
                    <a:pt x="61" y="60"/>
                    <a:pt x="61" y="58"/>
                  </a:cubicBezTo>
                  <a:cubicBezTo>
                    <a:pt x="63" y="57"/>
                    <a:pt x="65" y="56"/>
                    <a:pt x="66" y="54"/>
                  </a:cubicBezTo>
                  <a:cubicBezTo>
                    <a:pt x="66" y="54"/>
                    <a:pt x="67" y="54"/>
                    <a:pt x="67" y="54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6" y="51"/>
                    <a:pt x="66" y="51"/>
                    <a:pt x="69" y="51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71" y="49"/>
                    <a:pt x="72" y="49"/>
                    <a:pt x="71" y="47"/>
                  </a:cubicBezTo>
                  <a:cubicBezTo>
                    <a:pt x="70" y="45"/>
                    <a:pt x="69" y="43"/>
                    <a:pt x="68" y="41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9" y="42"/>
                    <a:pt x="70" y="42"/>
                    <a:pt x="70" y="43"/>
                  </a:cubicBezTo>
                  <a:cubicBezTo>
                    <a:pt x="70" y="43"/>
                    <a:pt x="70" y="43"/>
                    <a:pt x="70" y="43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72" y="41"/>
                    <a:pt x="71" y="41"/>
                    <a:pt x="70" y="41"/>
                  </a:cubicBezTo>
                  <a:close/>
                  <a:moveTo>
                    <a:pt x="68" y="41"/>
                  </a:moveTo>
                  <a:cubicBezTo>
                    <a:pt x="68" y="41"/>
                    <a:pt x="68" y="41"/>
                    <a:pt x="68" y="41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8" y="41"/>
                    <a:pt x="68" y="41"/>
                    <a:pt x="68" y="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8" name="Freeform 85">
              <a:extLst>
                <a:ext uri="{FF2B5EF4-FFF2-40B4-BE49-F238E27FC236}">
                  <a16:creationId xmlns:a16="http://schemas.microsoft.com/office/drawing/2014/main" id="{00CBBE7D-29A8-4FDD-88C4-013353488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8963" y="3902076"/>
              <a:ext cx="3175" cy="3175"/>
            </a:xfrm>
            <a:custGeom>
              <a:avLst/>
              <a:gdLst>
                <a:gd name="T0" fmla="*/ 2 w 2"/>
                <a:gd name="T1" fmla="*/ 1 h 2"/>
                <a:gd name="T2" fmla="*/ 1 w 2"/>
                <a:gd name="T3" fmla="*/ 0 h 2"/>
                <a:gd name="T4" fmla="*/ 0 w 2"/>
                <a:gd name="T5" fmla="*/ 1 h 2"/>
                <a:gd name="T6" fmla="*/ 1 w 2"/>
                <a:gd name="T7" fmla="*/ 2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9" name="Freeform 86">
              <a:extLst>
                <a:ext uri="{FF2B5EF4-FFF2-40B4-BE49-F238E27FC236}">
                  <a16:creationId xmlns:a16="http://schemas.microsoft.com/office/drawing/2014/main" id="{D239FEBA-77E3-4AF1-87E0-7C894CD43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6901" y="3881438"/>
              <a:ext cx="1588" cy="7938"/>
            </a:xfrm>
            <a:custGeom>
              <a:avLst/>
              <a:gdLst>
                <a:gd name="T0" fmla="*/ 1 w 1"/>
                <a:gd name="T1" fmla="*/ 4 h 4"/>
                <a:gd name="T2" fmla="*/ 1 w 1"/>
                <a:gd name="T3" fmla="*/ 1 h 4"/>
                <a:gd name="T4" fmla="*/ 1 w 1"/>
                <a:gd name="T5" fmla="*/ 0 h 4"/>
                <a:gd name="T6" fmla="*/ 1 w 1"/>
                <a:gd name="T7" fmla="*/ 2 h 4"/>
                <a:gd name="T8" fmla="*/ 1 w 1"/>
                <a:gd name="T9" fmla="*/ 4 h 4"/>
                <a:gd name="T10" fmla="*/ 1 w 1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4">
                  <a:moveTo>
                    <a:pt x="1" y="4"/>
                  </a:moveTo>
                  <a:cubicBezTo>
                    <a:pt x="1" y="3"/>
                    <a:pt x="1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0" name="Freeform 87">
              <a:extLst>
                <a:ext uri="{FF2B5EF4-FFF2-40B4-BE49-F238E27FC236}">
                  <a16:creationId xmlns:a16="http://schemas.microsoft.com/office/drawing/2014/main" id="{EB29D1E2-9EF5-4236-ADAF-335DC46835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4063" y="4452938"/>
              <a:ext cx="4763" cy="3175"/>
            </a:xfrm>
            <a:custGeom>
              <a:avLst/>
              <a:gdLst>
                <a:gd name="T0" fmla="*/ 1 w 3"/>
                <a:gd name="T1" fmla="*/ 1 h 2"/>
                <a:gd name="T2" fmla="*/ 2 w 3"/>
                <a:gd name="T3" fmla="*/ 2 h 2"/>
                <a:gd name="T4" fmla="*/ 2 w 3"/>
                <a:gd name="T5" fmla="*/ 1 h 2"/>
                <a:gd name="T6" fmla="*/ 1 w 3"/>
                <a:gd name="T7" fmla="*/ 0 h 2"/>
                <a:gd name="T8" fmla="*/ 1 w 3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1"/>
                    <a:pt x="2" y="1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1" name="Freeform 88">
              <a:extLst>
                <a:ext uri="{FF2B5EF4-FFF2-40B4-BE49-F238E27FC236}">
                  <a16:creationId xmlns:a16="http://schemas.microsoft.com/office/drawing/2014/main" id="{23A651C5-A780-43CF-ADBC-CF847DF6F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8326" y="4406901"/>
              <a:ext cx="4763" cy="4763"/>
            </a:xfrm>
            <a:custGeom>
              <a:avLst/>
              <a:gdLst>
                <a:gd name="T0" fmla="*/ 0 w 2"/>
                <a:gd name="T1" fmla="*/ 1 h 2"/>
                <a:gd name="T2" fmla="*/ 1 w 2"/>
                <a:gd name="T3" fmla="*/ 2 h 2"/>
                <a:gd name="T4" fmla="*/ 2 w 2"/>
                <a:gd name="T5" fmla="*/ 0 h 2"/>
                <a:gd name="T6" fmla="*/ 0 w 2"/>
                <a:gd name="T7" fmla="*/ 0 h 2"/>
                <a:gd name="T8" fmla="*/ 0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2"/>
                    <a:pt x="1" y="2"/>
                  </a:cubicBezTo>
                  <a:cubicBezTo>
                    <a:pt x="1" y="2"/>
                    <a:pt x="2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2" name="Freeform 89">
              <a:extLst>
                <a:ext uri="{FF2B5EF4-FFF2-40B4-BE49-F238E27FC236}">
                  <a16:creationId xmlns:a16="http://schemas.microsoft.com/office/drawing/2014/main" id="{9CB9552B-5861-45EB-A144-15549CBD9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251" y="4008438"/>
              <a:ext cx="1588" cy="4763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2 h 2"/>
                <a:gd name="T4" fmla="*/ 0 w 1"/>
                <a:gd name="T5" fmla="*/ 0 h 2"/>
                <a:gd name="T6" fmla="*/ 0 w 1"/>
                <a:gd name="T7" fmla="*/ 1 h 2"/>
                <a:gd name="T8" fmla="*/ 1 w 1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3" name="Freeform 90">
              <a:extLst>
                <a:ext uri="{FF2B5EF4-FFF2-40B4-BE49-F238E27FC236}">
                  <a16:creationId xmlns:a16="http://schemas.microsoft.com/office/drawing/2014/main" id="{D1C203AC-2F34-437F-976E-66345B777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8326" y="3900488"/>
              <a:ext cx="4763" cy="4763"/>
            </a:xfrm>
            <a:custGeom>
              <a:avLst/>
              <a:gdLst>
                <a:gd name="T0" fmla="*/ 2 w 2"/>
                <a:gd name="T1" fmla="*/ 1 h 3"/>
                <a:gd name="T2" fmla="*/ 1 w 2"/>
                <a:gd name="T3" fmla="*/ 0 h 3"/>
                <a:gd name="T4" fmla="*/ 0 w 2"/>
                <a:gd name="T5" fmla="*/ 1 h 3"/>
                <a:gd name="T6" fmla="*/ 1 w 2"/>
                <a:gd name="T7" fmla="*/ 3 h 3"/>
                <a:gd name="T8" fmla="*/ 2 w 2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1"/>
                    <a:pt x="2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1" y="2"/>
                    <a:pt x="1" y="2"/>
                    <a:pt x="1" y="3"/>
                  </a:cubicBezTo>
                  <a:cubicBezTo>
                    <a:pt x="2" y="2"/>
                    <a:pt x="2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4" name="Freeform 91">
              <a:extLst>
                <a:ext uri="{FF2B5EF4-FFF2-40B4-BE49-F238E27FC236}">
                  <a16:creationId xmlns:a16="http://schemas.microsoft.com/office/drawing/2014/main" id="{8E4546B2-269B-4610-A361-A3B32EF6B2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938" y="4506913"/>
              <a:ext cx="3175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5" name="Freeform 92">
              <a:extLst>
                <a:ext uri="{FF2B5EF4-FFF2-40B4-BE49-F238E27FC236}">
                  <a16:creationId xmlns:a16="http://schemas.microsoft.com/office/drawing/2014/main" id="{3EEDBF2D-074E-4CEA-906B-D376FC0F1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2613" y="4419601"/>
              <a:ext cx="3175" cy="3175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2 h 2"/>
                <a:gd name="T4" fmla="*/ 2 w 2"/>
                <a:gd name="T5" fmla="*/ 1 h 2"/>
                <a:gd name="T6" fmla="*/ 1 w 2"/>
                <a:gd name="T7" fmla="*/ 0 h 2"/>
                <a:gd name="T8" fmla="*/ 0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6" name="Freeform 93">
              <a:extLst>
                <a:ext uri="{FF2B5EF4-FFF2-40B4-BE49-F238E27FC236}">
                  <a16:creationId xmlns:a16="http://schemas.microsoft.com/office/drawing/2014/main" id="{4DDB579C-3D75-43D8-9D97-70E070DD5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4938" y="3811588"/>
              <a:ext cx="3175" cy="4763"/>
            </a:xfrm>
            <a:custGeom>
              <a:avLst/>
              <a:gdLst>
                <a:gd name="T0" fmla="*/ 0 w 2"/>
                <a:gd name="T1" fmla="*/ 1 h 2"/>
                <a:gd name="T2" fmla="*/ 1 w 2"/>
                <a:gd name="T3" fmla="*/ 2 h 2"/>
                <a:gd name="T4" fmla="*/ 2 w 2"/>
                <a:gd name="T5" fmla="*/ 2 h 2"/>
                <a:gd name="T6" fmla="*/ 1 w 2"/>
                <a:gd name="T7" fmla="*/ 1 h 2"/>
                <a:gd name="T8" fmla="*/ 0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7" name="Freeform 94">
              <a:extLst>
                <a:ext uri="{FF2B5EF4-FFF2-40B4-BE49-F238E27FC236}">
                  <a16:creationId xmlns:a16="http://schemas.microsoft.com/office/drawing/2014/main" id="{8108F67D-FA94-41FD-B8B7-F1DB9C385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4738" y="4478338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1 w 1"/>
                <a:gd name="T5" fmla="*/ 1 h 1"/>
                <a:gd name="T6" fmla="*/ 0 w 1"/>
                <a:gd name="T7" fmla="*/ 0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8" name="Freeform 95">
              <a:extLst>
                <a:ext uri="{FF2B5EF4-FFF2-40B4-BE49-F238E27FC236}">
                  <a16:creationId xmlns:a16="http://schemas.microsoft.com/office/drawing/2014/main" id="{58339FCC-D26D-4DE9-B2CF-77545FAD9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288" y="3736976"/>
              <a:ext cx="0" cy="1588"/>
            </a:xfrm>
            <a:custGeom>
              <a:avLst/>
              <a:gdLst>
                <a:gd name="T0" fmla="*/ 1 h 1"/>
                <a:gd name="T1" fmla="*/ 1 h 1"/>
                <a:gd name="T2" fmla="*/ 1 h 1"/>
                <a:gd name="T3" fmla="*/ 0 h 1"/>
                <a:gd name="T4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9" name="Oval 96">
              <a:extLst>
                <a:ext uri="{FF2B5EF4-FFF2-40B4-BE49-F238E27FC236}">
                  <a16:creationId xmlns:a16="http://schemas.microsoft.com/office/drawing/2014/main" id="{62C63936-A078-4A5A-93FE-A43AA5852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888" y="3997326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0" name="Freeform 97">
              <a:extLst>
                <a:ext uri="{FF2B5EF4-FFF2-40B4-BE49-F238E27FC236}">
                  <a16:creationId xmlns:a16="http://schemas.microsoft.com/office/drawing/2014/main" id="{1A11D192-7097-4F3B-B73B-F75CBDC37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0863" y="3917951"/>
              <a:ext cx="1588" cy="3175"/>
            </a:xfrm>
            <a:custGeom>
              <a:avLst/>
              <a:gdLst>
                <a:gd name="T0" fmla="*/ 1 w 1"/>
                <a:gd name="T1" fmla="*/ 1 h 2"/>
                <a:gd name="T2" fmla="*/ 1 w 1"/>
                <a:gd name="T3" fmla="*/ 0 h 2"/>
                <a:gd name="T4" fmla="*/ 0 w 1"/>
                <a:gd name="T5" fmla="*/ 2 h 2"/>
                <a:gd name="T6" fmla="*/ 0 w 1"/>
                <a:gd name="T7" fmla="*/ 2 h 2"/>
                <a:gd name="T8" fmla="*/ 1 w 1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1" name="Freeform 98">
              <a:extLst>
                <a:ext uri="{FF2B5EF4-FFF2-40B4-BE49-F238E27FC236}">
                  <a16:creationId xmlns:a16="http://schemas.microsoft.com/office/drawing/2014/main" id="{BAA2E4CE-E9DA-4F1F-B46C-197529FD8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726" y="4398963"/>
              <a:ext cx="3175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2" name="Oval 99">
              <a:extLst>
                <a:ext uri="{FF2B5EF4-FFF2-40B4-BE49-F238E27FC236}">
                  <a16:creationId xmlns:a16="http://schemas.microsoft.com/office/drawing/2014/main" id="{058E03B1-6D59-4C43-AB0F-3ADCC149A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4098926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3" name="Freeform 100">
              <a:extLst>
                <a:ext uri="{FF2B5EF4-FFF2-40B4-BE49-F238E27FC236}">
                  <a16:creationId xmlns:a16="http://schemas.microsoft.com/office/drawing/2014/main" id="{D2CA4AB2-D3B4-42FC-890C-88E3A6F58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3576" y="3951288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4" name="Oval 101">
              <a:extLst>
                <a:ext uri="{FF2B5EF4-FFF2-40B4-BE49-F238E27FC236}">
                  <a16:creationId xmlns:a16="http://schemas.microsoft.com/office/drawing/2014/main" id="{ABB90EE0-53D3-463B-881D-6D47A4C8B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8638" y="3960813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5" name="Freeform 102">
              <a:extLst>
                <a:ext uri="{FF2B5EF4-FFF2-40B4-BE49-F238E27FC236}">
                  <a16:creationId xmlns:a16="http://schemas.microsoft.com/office/drawing/2014/main" id="{0C67C3FA-16AF-4DE7-BE6B-BFCD84933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8338" y="4373563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6" name="Freeform 103">
              <a:extLst>
                <a:ext uri="{FF2B5EF4-FFF2-40B4-BE49-F238E27FC236}">
                  <a16:creationId xmlns:a16="http://schemas.microsoft.com/office/drawing/2014/main" id="{63A9ED19-2CBD-493B-B6CE-AECB60ED6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7276" y="41100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1 w 1"/>
                <a:gd name="T3" fmla="*/ 0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7" name="Freeform 104">
              <a:extLst>
                <a:ext uri="{FF2B5EF4-FFF2-40B4-BE49-F238E27FC236}">
                  <a16:creationId xmlns:a16="http://schemas.microsoft.com/office/drawing/2014/main" id="{D39AFD56-BC9E-408C-ADA9-B7D286E4B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5326" y="4364038"/>
              <a:ext cx="3175" cy="3175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1 h 2"/>
                <a:gd name="T4" fmla="*/ 1 w 1"/>
                <a:gd name="T5" fmla="*/ 1 h 2"/>
                <a:gd name="T6" fmla="*/ 1 w 1"/>
                <a:gd name="T7" fmla="*/ 2 h 2"/>
                <a:gd name="T8" fmla="*/ 1 w 1"/>
                <a:gd name="T9" fmla="*/ 2 h 2"/>
                <a:gd name="T10" fmla="*/ 0 w 1"/>
                <a:gd name="T11" fmla="*/ 2 h 2"/>
                <a:gd name="T12" fmla="*/ 0 w 1"/>
                <a:gd name="T13" fmla="*/ 2 h 2"/>
                <a:gd name="T14" fmla="*/ 0 w 1"/>
                <a:gd name="T15" fmla="*/ 2 h 2"/>
                <a:gd name="T16" fmla="*/ 1 w 1"/>
                <a:gd name="T17" fmla="*/ 2 h 2"/>
                <a:gd name="T18" fmla="*/ 1 w 1"/>
                <a:gd name="T19" fmla="*/ 2 h 2"/>
                <a:gd name="T20" fmla="*/ 1 w 1"/>
                <a:gd name="T21" fmla="*/ 2 h 2"/>
                <a:gd name="T22" fmla="*/ 1 w 1"/>
                <a:gd name="T23" fmla="*/ 2 h 2"/>
                <a:gd name="T24" fmla="*/ 1 w 1"/>
                <a:gd name="T25" fmla="*/ 2 h 2"/>
                <a:gd name="T26" fmla="*/ 1 w 1"/>
                <a:gd name="T27" fmla="*/ 1 h 2"/>
                <a:gd name="T28" fmla="*/ 1 w 1"/>
                <a:gd name="T29" fmla="*/ 1 h 2"/>
                <a:gd name="T30" fmla="*/ 1 w 1"/>
                <a:gd name="T3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8" name="Freeform 105">
              <a:extLst>
                <a:ext uri="{FF2B5EF4-FFF2-40B4-BE49-F238E27FC236}">
                  <a16:creationId xmlns:a16="http://schemas.microsoft.com/office/drawing/2014/main" id="{AE3D8CC0-1B54-415E-B4E8-6D76E66EE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476" y="3984626"/>
              <a:ext cx="1588" cy="3175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1 w 1"/>
                <a:gd name="T7" fmla="*/ 1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9" name="Freeform 106">
              <a:extLst>
                <a:ext uri="{FF2B5EF4-FFF2-40B4-BE49-F238E27FC236}">
                  <a16:creationId xmlns:a16="http://schemas.microsoft.com/office/drawing/2014/main" id="{BF1A6EEC-323E-407A-AC06-C34A25EC0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01" y="3873501"/>
              <a:ext cx="4763" cy="7938"/>
            </a:xfrm>
            <a:custGeom>
              <a:avLst/>
              <a:gdLst>
                <a:gd name="T0" fmla="*/ 1 w 2"/>
                <a:gd name="T1" fmla="*/ 2 h 4"/>
                <a:gd name="T2" fmla="*/ 1 w 2"/>
                <a:gd name="T3" fmla="*/ 2 h 4"/>
                <a:gd name="T4" fmla="*/ 1 w 2"/>
                <a:gd name="T5" fmla="*/ 2 h 4"/>
                <a:gd name="T6" fmla="*/ 1 w 2"/>
                <a:gd name="T7" fmla="*/ 2 h 4"/>
                <a:gd name="T8" fmla="*/ 1 w 2"/>
                <a:gd name="T9" fmla="*/ 3 h 4"/>
                <a:gd name="T10" fmla="*/ 2 w 2"/>
                <a:gd name="T11" fmla="*/ 4 h 4"/>
                <a:gd name="T12" fmla="*/ 2 w 2"/>
                <a:gd name="T13" fmla="*/ 2 h 4"/>
                <a:gd name="T14" fmla="*/ 1 w 2"/>
                <a:gd name="T15" fmla="*/ 2 h 4"/>
                <a:gd name="T16" fmla="*/ 1 w 2"/>
                <a:gd name="T17" fmla="*/ 2 h 4"/>
                <a:gd name="T18" fmla="*/ 1 w 2"/>
                <a:gd name="T19" fmla="*/ 2 h 4"/>
                <a:gd name="T20" fmla="*/ 1 w 2"/>
                <a:gd name="T21" fmla="*/ 2 h 4"/>
                <a:gd name="T22" fmla="*/ 1 w 2"/>
                <a:gd name="T23" fmla="*/ 1 h 4"/>
                <a:gd name="T24" fmla="*/ 0 w 2"/>
                <a:gd name="T25" fmla="*/ 0 h 4"/>
                <a:gd name="T26" fmla="*/ 0 w 2"/>
                <a:gd name="T27" fmla="*/ 1 h 4"/>
                <a:gd name="T28" fmla="*/ 1 w 2"/>
                <a:gd name="T29" fmla="*/ 2 h 4"/>
                <a:gd name="T30" fmla="*/ 1 w 2"/>
                <a:gd name="T3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" h="4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0" name="Freeform 107">
              <a:extLst>
                <a:ext uri="{FF2B5EF4-FFF2-40B4-BE49-F238E27FC236}">
                  <a16:creationId xmlns:a16="http://schemas.microsoft.com/office/drawing/2014/main" id="{69A696C6-2B86-4BBC-958F-C3092E3F0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526" y="38655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1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1" name="Freeform 108">
              <a:extLst>
                <a:ext uri="{FF2B5EF4-FFF2-40B4-BE49-F238E27FC236}">
                  <a16:creationId xmlns:a16="http://schemas.microsoft.com/office/drawing/2014/main" id="{33028DCE-F1EF-43F2-B031-5024CD0BA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213" y="3892551"/>
              <a:ext cx="4763" cy="0"/>
            </a:xfrm>
            <a:custGeom>
              <a:avLst/>
              <a:gdLst>
                <a:gd name="T0" fmla="*/ 1 w 2"/>
                <a:gd name="T1" fmla="*/ 2 w 2"/>
                <a:gd name="T2" fmla="*/ 1 w 2"/>
                <a:gd name="T3" fmla="*/ 0 w 2"/>
                <a:gd name="T4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2" name="Freeform 109">
              <a:extLst>
                <a:ext uri="{FF2B5EF4-FFF2-40B4-BE49-F238E27FC236}">
                  <a16:creationId xmlns:a16="http://schemas.microsoft.com/office/drawing/2014/main" id="{E96D0BE2-8B3E-4BE3-AF04-688D5A40F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188" y="4037013"/>
              <a:ext cx="0" cy="1588"/>
            </a:xfrm>
            <a:custGeom>
              <a:avLst/>
              <a:gdLst>
                <a:gd name="T0" fmla="*/ 1 h 1"/>
                <a:gd name="T1" fmla="*/ 0 h 1"/>
                <a:gd name="T2" fmla="*/ 0 h 1"/>
                <a:gd name="T3" fmla="*/ 1 h 1"/>
                <a:gd name="T4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3" name="Freeform 110">
              <a:extLst>
                <a:ext uri="{FF2B5EF4-FFF2-40B4-BE49-F238E27FC236}">
                  <a16:creationId xmlns:a16="http://schemas.microsoft.com/office/drawing/2014/main" id="{CE61A373-D7FB-4D97-A50B-3994F3B47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7713" y="3873501"/>
              <a:ext cx="1588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1 w 1"/>
                <a:gd name="T7" fmla="*/ 0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4" name="Freeform 111">
              <a:extLst>
                <a:ext uri="{FF2B5EF4-FFF2-40B4-BE49-F238E27FC236}">
                  <a16:creationId xmlns:a16="http://schemas.microsoft.com/office/drawing/2014/main" id="{7EF3FCED-7210-4D30-B2ED-33EB5C030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351" y="40655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5" name="Freeform 112">
              <a:extLst>
                <a:ext uri="{FF2B5EF4-FFF2-40B4-BE49-F238E27FC236}">
                  <a16:creationId xmlns:a16="http://schemas.microsoft.com/office/drawing/2014/main" id="{3B16FAFA-CB1D-48F3-98E0-E4CC88D4E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176" y="4060826"/>
              <a:ext cx="3175" cy="4763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2 h 2"/>
                <a:gd name="T4" fmla="*/ 2 w 2"/>
                <a:gd name="T5" fmla="*/ 2 h 2"/>
                <a:gd name="T6" fmla="*/ 1 w 2"/>
                <a:gd name="T7" fmla="*/ 1 h 2"/>
                <a:gd name="T8" fmla="*/ 0 w 2"/>
                <a:gd name="T9" fmla="*/ 0 h 2"/>
                <a:gd name="T10" fmla="*/ 0 w 2"/>
                <a:gd name="T11" fmla="*/ 1 h 2"/>
                <a:gd name="T12" fmla="*/ 2 w 2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6" name="Freeform 113">
              <a:extLst>
                <a:ext uri="{FF2B5EF4-FFF2-40B4-BE49-F238E27FC236}">
                  <a16:creationId xmlns:a16="http://schemas.microsoft.com/office/drawing/2014/main" id="{79B856EC-7226-4489-9EB5-965BCC46A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5013" y="3760788"/>
              <a:ext cx="3175" cy="1588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7" name="Freeform 114">
              <a:extLst>
                <a:ext uri="{FF2B5EF4-FFF2-40B4-BE49-F238E27FC236}">
                  <a16:creationId xmlns:a16="http://schemas.microsoft.com/office/drawing/2014/main" id="{9ED6AF6B-F774-44A9-9559-8583C05246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463" y="3516313"/>
              <a:ext cx="4763" cy="1588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1 w 2"/>
                <a:gd name="T9" fmla="*/ 0 h 1"/>
                <a:gd name="T10" fmla="*/ 0 w 2"/>
                <a:gd name="T11" fmla="*/ 0 h 1"/>
                <a:gd name="T12" fmla="*/ 1 w 2"/>
                <a:gd name="T13" fmla="*/ 1 h 1"/>
                <a:gd name="T14" fmla="*/ 1 w 2"/>
                <a:gd name="T1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8" name="Freeform 115">
              <a:extLst>
                <a:ext uri="{FF2B5EF4-FFF2-40B4-BE49-F238E27FC236}">
                  <a16:creationId xmlns:a16="http://schemas.microsoft.com/office/drawing/2014/main" id="{3C2B07C0-E2E1-4618-8551-5569B8736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051" y="3814763"/>
              <a:ext cx="3175" cy="0"/>
            </a:xfrm>
            <a:custGeom>
              <a:avLst/>
              <a:gdLst>
                <a:gd name="T0" fmla="*/ 2 w 2"/>
                <a:gd name="T1" fmla="*/ 0 w 2"/>
                <a:gd name="T2" fmla="*/ 0 w 2"/>
                <a:gd name="T3" fmla="*/ 2 w 2"/>
                <a:gd name="T4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9" name="Freeform 116">
              <a:extLst>
                <a:ext uri="{FF2B5EF4-FFF2-40B4-BE49-F238E27FC236}">
                  <a16:creationId xmlns:a16="http://schemas.microsoft.com/office/drawing/2014/main" id="{73243F02-7286-4AD8-82AD-E11B816C2B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626" y="4427538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w 1"/>
                <a:gd name="T1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0" name="Freeform 117">
              <a:extLst>
                <a:ext uri="{FF2B5EF4-FFF2-40B4-BE49-F238E27FC236}">
                  <a16:creationId xmlns:a16="http://schemas.microsoft.com/office/drawing/2014/main" id="{7EE13716-087B-4B11-A495-D0BD0F1F1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6526" y="3751263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1" name="Freeform 118">
              <a:extLst>
                <a:ext uri="{FF2B5EF4-FFF2-40B4-BE49-F238E27FC236}">
                  <a16:creationId xmlns:a16="http://schemas.microsoft.com/office/drawing/2014/main" id="{40E19593-7613-4EF7-ABB8-AA97E0B8A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076" y="3857626"/>
              <a:ext cx="1588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1 h 1"/>
                <a:gd name="T6" fmla="*/ 1 w 1"/>
                <a:gd name="T7" fmla="*/ 1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2" name="Freeform 119">
              <a:extLst>
                <a:ext uri="{FF2B5EF4-FFF2-40B4-BE49-F238E27FC236}">
                  <a16:creationId xmlns:a16="http://schemas.microsoft.com/office/drawing/2014/main" id="{4B5385D9-9085-46A5-B1B7-1ED557192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601" y="4524376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1 h 1"/>
                <a:gd name="T6" fmla="*/ 1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3" name="Freeform 120">
              <a:extLst>
                <a:ext uri="{FF2B5EF4-FFF2-40B4-BE49-F238E27FC236}">
                  <a16:creationId xmlns:a16="http://schemas.microsoft.com/office/drawing/2014/main" id="{306EA691-CDC9-4838-9B4A-8683B9860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488" y="4514851"/>
              <a:ext cx="1588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1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4" name="Freeform 121">
              <a:extLst>
                <a:ext uri="{FF2B5EF4-FFF2-40B4-BE49-F238E27FC236}">
                  <a16:creationId xmlns:a16="http://schemas.microsoft.com/office/drawing/2014/main" id="{1866FCB0-A7AF-4CE5-A679-586286FA5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8113" y="3546476"/>
              <a:ext cx="0" cy="1588"/>
            </a:xfrm>
            <a:custGeom>
              <a:avLst/>
              <a:gdLst>
                <a:gd name="T0" fmla="*/ 1 h 1"/>
                <a:gd name="T1" fmla="*/ 0 h 1"/>
                <a:gd name="T2" fmla="*/ 0 h 1"/>
                <a:gd name="T3" fmla="*/ 0 h 1"/>
                <a:gd name="T4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5" name="Freeform 122">
              <a:extLst>
                <a:ext uri="{FF2B5EF4-FFF2-40B4-BE49-F238E27FC236}">
                  <a16:creationId xmlns:a16="http://schemas.microsoft.com/office/drawing/2014/main" id="{810C17A8-D44D-491E-8B9D-2D9C47490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701" y="3886201"/>
              <a:ext cx="7938" cy="7938"/>
            </a:xfrm>
            <a:custGeom>
              <a:avLst/>
              <a:gdLst>
                <a:gd name="T0" fmla="*/ 2 w 4"/>
                <a:gd name="T1" fmla="*/ 0 h 4"/>
                <a:gd name="T2" fmla="*/ 2 w 4"/>
                <a:gd name="T3" fmla="*/ 1 h 4"/>
                <a:gd name="T4" fmla="*/ 2 w 4"/>
                <a:gd name="T5" fmla="*/ 2 h 4"/>
                <a:gd name="T6" fmla="*/ 0 w 4"/>
                <a:gd name="T7" fmla="*/ 3 h 4"/>
                <a:gd name="T8" fmla="*/ 4 w 4"/>
                <a:gd name="T9" fmla="*/ 4 h 4"/>
                <a:gd name="T10" fmla="*/ 2 w 4"/>
                <a:gd name="T11" fmla="*/ 2 h 4"/>
                <a:gd name="T12" fmla="*/ 2 w 4"/>
                <a:gd name="T13" fmla="*/ 1 h 4"/>
                <a:gd name="T14" fmla="*/ 2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1" y="2"/>
                    <a:pt x="1" y="3"/>
                    <a:pt x="0" y="3"/>
                  </a:cubicBezTo>
                  <a:cubicBezTo>
                    <a:pt x="2" y="3"/>
                    <a:pt x="3" y="3"/>
                    <a:pt x="4" y="4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6" name="Freeform 123">
              <a:extLst>
                <a:ext uri="{FF2B5EF4-FFF2-40B4-BE49-F238E27FC236}">
                  <a16:creationId xmlns:a16="http://schemas.microsoft.com/office/drawing/2014/main" id="{F0EBF8AC-9497-45E8-A6B4-0556B39E6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626" y="3771901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7" name="Freeform 124">
              <a:extLst>
                <a:ext uri="{FF2B5EF4-FFF2-40B4-BE49-F238E27FC236}">
                  <a16:creationId xmlns:a16="http://schemas.microsoft.com/office/drawing/2014/main" id="{E1686A7D-390C-4ACB-86D7-04F62CBA6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5801" y="3779838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1 w 1"/>
                <a:gd name="T3" fmla="*/ 0 w 1"/>
                <a:gd name="T4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8" name="Freeform 125">
              <a:extLst>
                <a:ext uri="{FF2B5EF4-FFF2-40B4-BE49-F238E27FC236}">
                  <a16:creationId xmlns:a16="http://schemas.microsoft.com/office/drawing/2014/main" id="{8A94ED50-F7BB-40A8-B7BA-95C8082E5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6526" y="3784601"/>
              <a:ext cx="0" cy="1588"/>
            </a:xfrm>
            <a:custGeom>
              <a:avLst/>
              <a:gdLst>
                <a:gd name="T0" fmla="*/ 0 h 1"/>
                <a:gd name="T1" fmla="*/ 1 h 1"/>
                <a:gd name="T2" fmla="*/ 0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9" name="Rectangle 126">
              <a:extLst>
                <a:ext uri="{FF2B5EF4-FFF2-40B4-BE49-F238E27FC236}">
                  <a16:creationId xmlns:a16="http://schemas.microsoft.com/office/drawing/2014/main" id="{034CD24B-1CE4-41DA-B815-1B0426A0B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9226" y="3575051"/>
              <a:ext cx="1588" cy="15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0" name="Freeform 127">
              <a:extLst>
                <a:ext uri="{FF2B5EF4-FFF2-40B4-BE49-F238E27FC236}">
                  <a16:creationId xmlns:a16="http://schemas.microsoft.com/office/drawing/2014/main" id="{9CE16AC6-8172-4AB2-90EC-EACE02A19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463" y="3621088"/>
              <a:ext cx="0" cy="1588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  <a:gd name="T4" fmla="*/ 0 h 1"/>
                <a:gd name="T5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1" name="Freeform 128">
              <a:extLst>
                <a:ext uri="{FF2B5EF4-FFF2-40B4-BE49-F238E27FC236}">
                  <a16:creationId xmlns:a16="http://schemas.microsoft.com/office/drawing/2014/main" id="{0170C904-1AFE-4965-B17B-08EF97135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463" y="3595688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2" name="Freeform 129">
              <a:extLst>
                <a:ext uri="{FF2B5EF4-FFF2-40B4-BE49-F238E27FC236}">
                  <a16:creationId xmlns:a16="http://schemas.microsoft.com/office/drawing/2014/main" id="{A695B7A9-E845-41AC-BE9F-8FDDD266B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0576" y="3803651"/>
              <a:ext cx="0" cy="3175"/>
            </a:xfrm>
            <a:custGeom>
              <a:avLst/>
              <a:gdLst>
                <a:gd name="T0" fmla="*/ 2 h 2"/>
                <a:gd name="T1" fmla="*/ 0 h 2"/>
                <a:gd name="T2" fmla="*/ 2 h 2"/>
                <a:gd name="T3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3" name="Rectangle 130">
              <a:extLst>
                <a:ext uri="{FF2B5EF4-FFF2-40B4-BE49-F238E27FC236}">
                  <a16:creationId xmlns:a16="http://schemas.microsoft.com/office/drawing/2014/main" id="{FB1B3BFE-1B88-46F2-AA8E-9B0EC1E4B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926" y="3802063"/>
              <a:ext cx="1588" cy="15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4" name="Freeform 131">
              <a:extLst>
                <a:ext uri="{FF2B5EF4-FFF2-40B4-BE49-F238E27FC236}">
                  <a16:creationId xmlns:a16="http://schemas.microsoft.com/office/drawing/2014/main" id="{703B5179-B77E-4EC8-92E4-DA0F90A67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063" y="4475163"/>
              <a:ext cx="0" cy="1588"/>
            </a:xfrm>
            <a:custGeom>
              <a:avLst/>
              <a:gdLst>
                <a:gd name="T0" fmla="*/ 1 h 1"/>
                <a:gd name="T1" fmla="*/ 1 h 1"/>
                <a:gd name="T2" fmla="*/ 0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5" name="Freeform 132">
              <a:extLst>
                <a:ext uri="{FF2B5EF4-FFF2-40B4-BE49-F238E27FC236}">
                  <a16:creationId xmlns:a16="http://schemas.microsoft.com/office/drawing/2014/main" id="{025E36DF-C2D9-45BD-94DF-C605662CF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688" y="44846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6" name="Freeform 133">
              <a:extLst>
                <a:ext uri="{FF2B5EF4-FFF2-40B4-BE49-F238E27FC236}">
                  <a16:creationId xmlns:a16="http://schemas.microsoft.com/office/drawing/2014/main" id="{57AB7931-F239-41B7-9900-02272C032B0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63" y="4476751"/>
              <a:ext cx="1588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0 w 1"/>
                <a:gd name="T5" fmla="*/ 1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7" name="Freeform 134">
              <a:extLst>
                <a:ext uri="{FF2B5EF4-FFF2-40B4-BE49-F238E27FC236}">
                  <a16:creationId xmlns:a16="http://schemas.microsoft.com/office/drawing/2014/main" id="{0583E8BF-83A4-4421-A21A-96A988907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2988" y="4492626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1 w 1"/>
                <a:gd name="T5" fmla="*/ 1 h 1"/>
                <a:gd name="T6" fmla="*/ 0 w 1"/>
                <a:gd name="T7" fmla="*/ 0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8" name="Freeform 135">
              <a:extLst>
                <a:ext uri="{FF2B5EF4-FFF2-40B4-BE49-F238E27FC236}">
                  <a16:creationId xmlns:a16="http://schemas.microsoft.com/office/drawing/2014/main" id="{4242CE61-8275-4A0F-BD0C-FF1850E1D5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9426" y="4046538"/>
              <a:ext cx="0" cy="3175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9" name="Freeform 136">
              <a:extLst>
                <a:ext uri="{FF2B5EF4-FFF2-40B4-BE49-F238E27FC236}">
                  <a16:creationId xmlns:a16="http://schemas.microsoft.com/office/drawing/2014/main" id="{CA52894B-E137-45FA-80BD-35872B696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7051" y="4022726"/>
              <a:ext cx="7938" cy="7938"/>
            </a:xfrm>
            <a:custGeom>
              <a:avLst/>
              <a:gdLst>
                <a:gd name="T0" fmla="*/ 0 w 4"/>
                <a:gd name="T1" fmla="*/ 4 h 4"/>
                <a:gd name="T2" fmla="*/ 0 w 4"/>
                <a:gd name="T3" fmla="*/ 4 h 4"/>
                <a:gd name="T4" fmla="*/ 0 w 4"/>
                <a:gd name="T5" fmla="*/ 4 h 4"/>
                <a:gd name="T6" fmla="*/ 0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4 h 4"/>
                <a:gd name="T14" fmla="*/ 4 w 4"/>
                <a:gd name="T15" fmla="*/ 0 h 4"/>
                <a:gd name="T16" fmla="*/ 3 w 4"/>
                <a:gd name="T17" fmla="*/ 3 h 4"/>
                <a:gd name="T18" fmla="*/ 4 w 4"/>
                <a:gd name="T19" fmla="*/ 4 h 4"/>
                <a:gd name="T20" fmla="*/ 4 w 4"/>
                <a:gd name="T21" fmla="*/ 4 h 4"/>
                <a:gd name="T22" fmla="*/ 3 w 4"/>
                <a:gd name="T23" fmla="*/ 4 h 4"/>
                <a:gd name="T24" fmla="*/ 0 w 4"/>
                <a:gd name="T25" fmla="*/ 4 h 4"/>
                <a:gd name="T26" fmla="*/ 0 w 4"/>
                <a:gd name="T2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2"/>
                    <a:pt x="4" y="0"/>
                  </a:cubicBezTo>
                  <a:cubicBezTo>
                    <a:pt x="3" y="1"/>
                    <a:pt x="2" y="2"/>
                    <a:pt x="3" y="3"/>
                  </a:cubicBezTo>
                  <a:cubicBezTo>
                    <a:pt x="3" y="3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3" y="4"/>
                  </a:cubicBezTo>
                  <a:cubicBezTo>
                    <a:pt x="2" y="4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0" name="Freeform 137">
              <a:extLst>
                <a:ext uri="{FF2B5EF4-FFF2-40B4-BE49-F238E27FC236}">
                  <a16:creationId xmlns:a16="http://schemas.microsoft.com/office/drawing/2014/main" id="{3F05CF8A-8052-4E79-BC83-A4AE2FCE6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7051" y="401320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1" name="Freeform 138">
              <a:extLst>
                <a:ext uri="{FF2B5EF4-FFF2-40B4-BE49-F238E27FC236}">
                  <a16:creationId xmlns:a16="http://schemas.microsoft.com/office/drawing/2014/main" id="{D04B0FD9-F033-42A8-8640-1C81D8A45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2763" y="3973513"/>
              <a:ext cx="1588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1 w 1"/>
                <a:gd name="T7" fmla="*/ 1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2" name="Rectangle 139">
              <a:extLst>
                <a:ext uri="{FF2B5EF4-FFF2-40B4-BE49-F238E27FC236}">
                  <a16:creationId xmlns:a16="http://schemas.microsoft.com/office/drawing/2014/main" id="{B4CC8334-CB2E-4352-BB36-7A841FF4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351" y="3968751"/>
              <a:ext cx="1588" cy="15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3" name="Freeform 140">
              <a:extLst>
                <a:ext uri="{FF2B5EF4-FFF2-40B4-BE49-F238E27FC236}">
                  <a16:creationId xmlns:a16="http://schemas.microsoft.com/office/drawing/2014/main" id="{EE29223A-8123-448F-97CE-501387B0C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351" y="3963988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4" name="Freeform 141">
              <a:extLst>
                <a:ext uri="{FF2B5EF4-FFF2-40B4-BE49-F238E27FC236}">
                  <a16:creationId xmlns:a16="http://schemas.microsoft.com/office/drawing/2014/main" id="{016036CB-5552-4339-A663-29C3F36D6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8001" y="3997326"/>
              <a:ext cx="3175" cy="1588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5" name="Freeform 142">
              <a:extLst>
                <a:ext uri="{FF2B5EF4-FFF2-40B4-BE49-F238E27FC236}">
                  <a16:creationId xmlns:a16="http://schemas.microsoft.com/office/drawing/2014/main" id="{915386EF-6375-41FF-B415-98A2547A0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001" y="4357688"/>
              <a:ext cx="1588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1 w 1"/>
                <a:gd name="T7" fmla="*/ 1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6" name="Freeform 143">
              <a:extLst>
                <a:ext uri="{FF2B5EF4-FFF2-40B4-BE49-F238E27FC236}">
                  <a16:creationId xmlns:a16="http://schemas.microsoft.com/office/drawing/2014/main" id="{EA7EE37D-70A3-430F-8550-C14B8A014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6901" y="43957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7" name="Freeform 144">
              <a:extLst>
                <a:ext uri="{FF2B5EF4-FFF2-40B4-BE49-F238E27FC236}">
                  <a16:creationId xmlns:a16="http://schemas.microsoft.com/office/drawing/2014/main" id="{02C237EC-D5E4-4798-9414-071E98BEA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726" y="43926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8" name="Freeform 145">
              <a:extLst>
                <a:ext uri="{FF2B5EF4-FFF2-40B4-BE49-F238E27FC236}">
                  <a16:creationId xmlns:a16="http://schemas.microsoft.com/office/drawing/2014/main" id="{51BF4846-BF91-44D7-870C-4BABA2428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6113" y="4376738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1 w 1"/>
                <a:gd name="T3" fmla="*/ 0 w 1"/>
                <a:gd name="T4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9" name="Freeform 146">
              <a:extLst>
                <a:ext uri="{FF2B5EF4-FFF2-40B4-BE49-F238E27FC236}">
                  <a16:creationId xmlns:a16="http://schemas.microsoft.com/office/drawing/2014/main" id="{CE16A71B-023A-4EE9-8FD2-857901D95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213" y="4368801"/>
              <a:ext cx="1588" cy="3175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0 h 2"/>
                <a:gd name="T4" fmla="*/ 1 w 1"/>
                <a:gd name="T5" fmla="*/ 2 h 2"/>
                <a:gd name="T6" fmla="*/ 1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0" name="Oval 147">
              <a:extLst>
                <a:ext uri="{FF2B5EF4-FFF2-40B4-BE49-F238E27FC236}">
                  <a16:creationId xmlns:a16="http://schemas.microsoft.com/office/drawing/2014/main" id="{D3B5105E-325F-484B-B612-E6EBCB386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4376" y="4364038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1" name="Freeform 148">
              <a:extLst>
                <a:ext uri="{FF2B5EF4-FFF2-40B4-BE49-F238E27FC236}">
                  <a16:creationId xmlns:a16="http://schemas.microsoft.com/office/drawing/2014/main" id="{B22689FD-897F-4E39-9269-A29B383B6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851" y="4603751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2" name="Freeform 149">
              <a:extLst>
                <a:ext uri="{FF2B5EF4-FFF2-40B4-BE49-F238E27FC236}">
                  <a16:creationId xmlns:a16="http://schemas.microsoft.com/office/drawing/2014/main" id="{8C229588-9188-46DE-A781-08AAE0CA3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788" y="4579938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3" name="Freeform 150">
              <a:extLst>
                <a:ext uri="{FF2B5EF4-FFF2-40B4-BE49-F238E27FC236}">
                  <a16:creationId xmlns:a16="http://schemas.microsoft.com/office/drawing/2014/main" id="{B9941B0B-FDC1-4DC4-A85F-E67352B77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738" y="4541838"/>
              <a:ext cx="3175" cy="3175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0 h 2"/>
                <a:gd name="T4" fmla="*/ 0 w 2"/>
                <a:gd name="T5" fmla="*/ 2 h 2"/>
                <a:gd name="T6" fmla="*/ 2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4" name="Freeform 151">
              <a:extLst>
                <a:ext uri="{FF2B5EF4-FFF2-40B4-BE49-F238E27FC236}">
                  <a16:creationId xmlns:a16="http://schemas.microsoft.com/office/drawing/2014/main" id="{4F39189D-A1C4-4925-AF1F-73E37589D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676" y="4594226"/>
              <a:ext cx="3175" cy="1588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5" name="Freeform 152">
              <a:extLst>
                <a:ext uri="{FF2B5EF4-FFF2-40B4-BE49-F238E27FC236}">
                  <a16:creationId xmlns:a16="http://schemas.microsoft.com/office/drawing/2014/main" id="{CB21727C-8E1C-4954-9B4F-109060C8C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563" y="4616451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6" name="Freeform 153">
              <a:extLst>
                <a:ext uri="{FF2B5EF4-FFF2-40B4-BE49-F238E27FC236}">
                  <a16:creationId xmlns:a16="http://schemas.microsoft.com/office/drawing/2014/main" id="{C0462A75-8239-43AF-A1DD-92CDC766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213" y="4616451"/>
              <a:ext cx="3175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7" name="Freeform 154">
              <a:extLst>
                <a:ext uri="{FF2B5EF4-FFF2-40B4-BE49-F238E27FC236}">
                  <a16:creationId xmlns:a16="http://schemas.microsoft.com/office/drawing/2014/main" id="{A649AB4E-03C5-4498-8764-E66DF36DE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26" y="4649788"/>
              <a:ext cx="1588" cy="3175"/>
            </a:xfrm>
            <a:custGeom>
              <a:avLst/>
              <a:gdLst>
                <a:gd name="T0" fmla="*/ 0 w 1"/>
                <a:gd name="T1" fmla="*/ 1 h 2"/>
                <a:gd name="T2" fmla="*/ 1 w 1"/>
                <a:gd name="T3" fmla="*/ 2 h 2"/>
                <a:gd name="T4" fmla="*/ 1 w 1"/>
                <a:gd name="T5" fmla="*/ 1 h 2"/>
                <a:gd name="T6" fmla="*/ 1 w 1"/>
                <a:gd name="T7" fmla="*/ 0 h 2"/>
                <a:gd name="T8" fmla="*/ 0 w 1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1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8" name="Freeform 155">
              <a:extLst>
                <a:ext uri="{FF2B5EF4-FFF2-40B4-BE49-F238E27FC236}">
                  <a16:creationId xmlns:a16="http://schemas.microsoft.com/office/drawing/2014/main" id="{172442D5-9E74-4D3B-81D7-B764A132B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601" y="3851276"/>
              <a:ext cx="26988" cy="41275"/>
            </a:xfrm>
            <a:custGeom>
              <a:avLst/>
              <a:gdLst>
                <a:gd name="T0" fmla="*/ 5 w 14"/>
                <a:gd name="T1" fmla="*/ 9 h 20"/>
                <a:gd name="T2" fmla="*/ 7 w 14"/>
                <a:gd name="T3" fmla="*/ 7 h 20"/>
                <a:gd name="T4" fmla="*/ 7 w 14"/>
                <a:gd name="T5" fmla="*/ 7 h 20"/>
                <a:gd name="T6" fmla="*/ 11 w 14"/>
                <a:gd name="T7" fmla="*/ 9 h 20"/>
                <a:gd name="T8" fmla="*/ 11 w 14"/>
                <a:gd name="T9" fmla="*/ 4 h 20"/>
                <a:gd name="T10" fmla="*/ 13 w 14"/>
                <a:gd name="T11" fmla="*/ 4 h 20"/>
                <a:gd name="T12" fmla="*/ 3 w 14"/>
                <a:gd name="T13" fmla="*/ 0 h 20"/>
                <a:gd name="T14" fmla="*/ 1 w 14"/>
                <a:gd name="T15" fmla="*/ 4 h 20"/>
                <a:gd name="T16" fmla="*/ 1 w 14"/>
                <a:gd name="T17" fmla="*/ 8 h 20"/>
                <a:gd name="T18" fmla="*/ 0 w 14"/>
                <a:gd name="T19" fmla="*/ 11 h 20"/>
                <a:gd name="T20" fmla="*/ 2 w 14"/>
                <a:gd name="T21" fmla="*/ 10 h 20"/>
                <a:gd name="T22" fmla="*/ 3 w 14"/>
                <a:gd name="T23" fmla="*/ 11 h 20"/>
                <a:gd name="T24" fmla="*/ 3 w 14"/>
                <a:gd name="T25" fmla="*/ 13 h 20"/>
                <a:gd name="T26" fmla="*/ 3 w 14"/>
                <a:gd name="T27" fmla="*/ 16 h 20"/>
                <a:gd name="T28" fmla="*/ 4 w 14"/>
                <a:gd name="T29" fmla="*/ 15 h 20"/>
                <a:gd name="T30" fmla="*/ 5 w 14"/>
                <a:gd name="T31" fmla="*/ 17 h 20"/>
                <a:gd name="T32" fmla="*/ 6 w 14"/>
                <a:gd name="T33" fmla="*/ 14 h 20"/>
                <a:gd name="T34" fmla="*/ 8 w 14"/>
                <a:gd name="T35" fmla="*/ 13 h 20"/>
                <a:gd name="T36" fmla="*/ 8 w 14"/>
                <a:gd name="T37" fmla="*/ 13 h 20"/>
                <a:gd name="T38" fmla="*/ 8 w 14"/>
                <a:gd name="T39" fmla="*/ 16 h 20"/>
                <a:gd name="T40" fmla="*/ 7 w 14"/>
                <a:gd name="T41" fmla="*/ 18 h 20"/>
                <a:gd name="T42" fmla="*/ 7 w 14"/>
                <a:gd name="T43" fmla="*/ 18 h 20"/>
                <a:gd name="T44" fmla="*/ 10 w 14"/>
                <a:gd name="T45" fmla="*/ 19 h 20"/>
                <a:gd name="T46" fmla="*/ 12 w 14"/>
                <a:gd name="T47" fmla="*/ 20 h 20"/>
                <a:gd name="T48" fmla="*/ 12 w 14"/>
                <a:gd name="T49" fmla="*/ 17 h 20"/>
                <a:gd name="T50" fmla="*/ 14 w 14"/>
                <a:gd name="T51" fmla="*/ 14 h 20"/>
                <a:gd name="T52" fmla="*/ 5 w 14"/>
                <a:gd name="T53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" h="20">
                  <a:moveTo>
                    <a:pt x="5" y="9"/>
                  </a:moveTo>
                  <a:cubicBezTo>
                    <a:pt x="5" y="8"/>
                    <a:pt x="7" y="9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8"/>
                    <a:pt x="9" y="9"/>
                    <a:pt x="11" y="9"/>
                  </a:cubicBezTo>
                  <a:cubicBezTo>
                    <a:pt x="11" y="7"/>
                    <a:pt x="12" y="5"/>
                    <a:pt x="11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1"/>
                    <a:pt x="6" y="1"/>
                    <a:pt x="3" y="0"/>
                  </a:cubicBezTo>
                  <a:cubicBezTo>
                    <a:pt x="2" y="2"/>
                    <a:pt x="3" y="2"/>
                    <a:pt x="1" y="4"/>
                  </a:cubicBezTo>
                  <a:cubicBezTo>
                    <a:pt x="1" y="4"/>
                    <a:pt x="1" y="6"/>
                    <a:pt x="1" y="8"/>
                  </a:cubicBezTo>
                  <a:cubicBezTo>
                    <a:pt x="1" y="9"/>
                    <a:pt x="0" y="10"/>
                    <a:pt x="0" y="11"/>
                  </a:cubicBezTo>
                  <a:cubicBezTo>
                    <a:pt x="2" y="12"/>
                    <a:pt x="1" y="10"/>
                    <a:pt x="2" y="10"/>
                  </a:cubicBezTo>
                  <a:cubicBezTo>
                    <a:pt x="3" y="10"/>
                    <a:pt x="3" y="11"/>
                    <a:pt x="3" y="11"/>
                  </a:cubicBezTo>
                  <a:cubicBezTo>
                    <a:pt x="3" y="12"/>
                    <a:pt x="3" y="13"/>
                    <a:pt x="3" y="13"/>
                  </a:cubicBezTo>
                  <a:cubicBezTo>
                    <a:pt x="3" y="14"/>
                    <a:pt x="3" y="15"/>
                    <a:pt x="3" y="16"/>
                  </a:cubicBezTo>
                  <a:cubicBezTo>
                    <a:pt x="3" y="16"/>
                    <a:pt x="4" y="16"/>
                    <a:pt x="4" y="15"/>
                  </a:cubicBezTo>
                  <a:cubicBezTo>
                    <a:pt x="4" y="16"/>
                    <a:pt x="5" y="17"/>
                    <a:pt x="5" y="17"/>
                  </a:cubicBezTo>
                  <a:cubicBezTo>
                    <a:pt x="6" y="16"/>
                    <a:pt x="6" y="15"/>
                    <a:pt x="6" y="14"/>
                  </a:cubicBezTo>
                  <a:cubicBezTo>
                    <a:pt x="7" y="14"/>
                    <a:pt x="7" y="13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4"/>
                    <a:pt x="8" y="15"/>
                    <a:pt x="8" y="16"/>
                  </a:cubicBezTo>
                  <a:cubicBezTo>
                    <a:pt x="7" y="17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8" y="18"/>
                    <a:pt x="9" y="18"/>
                    <a:pt x="10" y="19"/>
                  </a:cubicBezTo>
                  <a:cubicBezTo>
                    <a:pt x="10" y="19"/>
                    <a:pt x="11" y="19"/>
                    <a:pt x="12" y="20"/>
                  </a:cubicBezTo>
                  <a:cubicBezTo>
                    <a:pt x="14" y="19"/>
                    <a:pt x="12" y="18"/>
                    <a:pt x="12" y="17"/>
                  </a:cubicBezTo>
                  <a:cubicBezTo>
                    <a:pt x="13" y="16"/>
                    <a:pt x="13" y="15"/>
                    <a:pt x="14" y="14"/>
                  </a:cubicBezTo>
                  <a:cubicBezTo>
                    <a:pt x="12" y="7"/>
                    <a:pt x="8" y="11"/>
                    <a:pt x="5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9" name="Freeform 156">
              <a:extLst>
                <a:ext uri="{FF2B5EF4-FFF2-40B4-BE49-F238E27FC236}">
                  <a16:creationId xmlns:a16="http://schemas.microsoft.com/office/drawing/2014/main" id="{2967449A-6DA6-4ABB-AD36-B2993FDAC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1438" y="3802063"/>
              <a:ext cx="3175" cy="7938"/>
            </a:xfrm>
            <a:custGeom>
              <a:avLst/>
              <a:gdLst>
                <a:gd name="T0" fmla="*/ 2 w 2"/>
                <a:gd name="T1" fmla="*/ 0 h 4"/>
                <a:gd name="T2" fmla="*/ 1 w 2"/>
                <a:gd name="T3" fmla="*/ 0 h 4"/>
                <a:gd name="T4" fmla="*/ 1 w 2"/>
                <a:gd name="T5" fmla="*/ 4 h 4"/>
                <a:gd name="T6" fmla="*/ 2 w 2"/>
                <a:gd name="T7" fmla="*/ 1 h 4"/>
                <a:gd name="T8" fmla="*/ 2 w 2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2"/>
                    <a:pt x="1" y="4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0" name="Freeform 157">
              <a:extLst>
                <a:ext uri="{FF2B5EF4-FFF2-40B4-BE49-F238E27FC236}">
                  <a16:creationId xmlns:a16="http://schemas.microsoft.com/office/drawing/2014/main" id="{2B249511-BAAB-441F-AA03-5CF1B6036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251" y="3849688"/>
              <a:ext cx="1588" cy="7938"/>
            </a:xfrm>
            <a:custGeom>
              <a:avLst/>
              <a:gdLst>
                <a:gd name="T0" fmla="*/ 1 w 1"/>
                <a:gd name="T1" fmla="*/ 1 h 4"/>
                <a:gd name="T2" fmla="*/ 0 w 1"/>
                <a:gd name="T3" fmla="*/ 0 h 4"/>
                <a:gd name="T4" fmla="*/ 0 w 1"/>
                <a:gd name="T5" fmla="*/ 0 h 4"/>
                <a:gd name="T6" fmla="*/ 0 w 1"/>
                <a:gd name="T7" fmla="*/ 0 h 4"/>
                <a:gd name="T8" fmla="*/ 0 w 1"/>
                <a:gd name="T9" fmla="*/ 0 h 4"/>
                <a:gd name="T10" fmla="*/ 0 w 1"/>
                <a:gd name="T11" fmla="*/ 4 h 4"/>
                <a:gd name="T12" fmla="*/ 1 w 1"/>
                <a:gd name="T13" fmla="*/ 1 h 4"/>
                <a:gd name="T14" fmla="*/ 1 w 1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" h="4">
                  <a:moveTo>
                    <a:pt x="1" y="1"/>
                  </a:move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4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1" name="Freeform 158">
              <a:extLst>
                <a:ext uri="{FF2B5EF4-FFF2-40B4-BE49-F238E27FC236}">
                  <a16:creationId xmlns:a16="http://schemas.microsoft.com/office/drawing/2014/main" id="{9F280F99-730C-47CF-A775-E205E4DA0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3663" y="3846513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2 h 2"/>
                <a:gd name="T4" fmla="*/ 1 w 1"/>
                <a:gd name="T5" fmla="*/ 2 h 2"/>
                <a:gd name="T6" fmla="*/ 1 w 1"/>
                <a:gd name="T7" fmla="*/ 2 h 2"/>
                <a:gd name="T8" fmla="*/ 1 w 1"/>
                <a:gd name="T9" fmla="*/ 2 h 2"/>
                <a:gd name="T10" fmla="*/ 1 w 1"/>
                <a:gd name="T11" fmla="*/ 0 h 2"/>
                <a:gd name="T12" fmla="*/ 0 w 1"/>
                <a:gd name="T13" fmla="*/ 0 h 2"/>
                <a:gd name="T14" fmla="*/ 0 w 1"/>
                <a:gd name="T15" fmla="*/ 1 h 2"/>
                <a:gd name="T16" fmla="*/ 1 w 1"/>
                <a:gd name="T17" fmla="*/ 2 h 2"/>
                <a:gd name="T18" fmla="*/ 1 w 1"/>
                <a:gd name="T19" fmla="*/ 2 h 2"/>
                <a:gd name="T20" fmla="*/ 1 w 1"/>
                <a:gd name="T21" fmla="*/ 2 h 2"/>
                <a:gd name="T22" fmla="*/ 1 w 1"/>
                <a:gd name="T2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2" name="Freeform 159">
              <a:extLst>
                <a:ext uri="{FF2B5EF4-FFF2-40B4-BE49-F238E27FC236}">
                  <a16:creationId xmlns:a16="http://schemas.microsoft.com/office/drawing/2014/main" id="{C7BC098F-4F2C-4CC4-AC27-3A80A4160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713" y="3897313"/>
              <a:ext cx="1588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1 w 1"/>
                <a:gd name="T5" fmla="*/ 0 h 1"/>
                <a:gd name="T6" fmla="*/ 1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3" name="Freeform 160">
              <a:extLst>
                <a:ext uri="{FF2B5EF4-FFF2-40B4-BE49-F238E27FC236}">
                  <a16:creationId xmlns:a16="http://schemas.microsoft.com/office/drawing/2014/main" id="{5DF7D292-DC5B-44DA-9888-86EBFD8E0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7001" y="3895726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4" name="Freeform 161">
              <a:extLst>
                <a:ext uri="{FF2B5EF4-FFF2-40B4-BE49-F238E27FC236}">
                  <a16:creationId xmlns:a16="http://schemas.microsoft.com/office/drawing/2014/main" id="{A406AD2E-F3EF-47F2-8CC7-8AA62C867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0326" y="37703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5" name="Freeform 162">
              <a:extLst>
                <a:ext uri="{FF2B5EF4-FFF2-40B4-BE49-F238E27FC236}">
                  <a16:creationId xmlns:a16="http://schemas.microsoft.com/office/drawing/2014/main" id="{73F83A97-875D-498E-8D4F-9E488A913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8738" y="3767138"/>
              <a:ext cx="1588" cy="3175"/>
            </a:xfrm>
            <a:custGeom>
              <a:avLst/>
              <a:gdLst>
                <a:gd name="T0" fmla="*/ 0 w 1"/>
                <a:gd name="T1" fmla="*/ 1 h 2"/>
                <a:gd name="T2" fmla="*/ 1 w 1"/>
                <a:gd name="T3" fmla="*/ 2 h 2"/>
                <a:gd name="T4" fmla="*/ 1 w 1"/>
                <a:gd name="T5" fmla="*/ 0 h 2"/>
                <a:gd name="T6" fmla="*/ 0 w 1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1" y="1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6" name="Oval 163">
              <a:extLst>
                <a:ext uri="{FF2B5EF4-FFF2-40B4-BE49-F238E27FC236}">
                  <a16:creationId xmlns:a16="http://schemas.microsoft.com/office/drawing/2014/main" id="{0ECDDFD3-A7AB-4714-9A7D-F60F23BD7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9376" y="3814763"/>
              <a:ext cx="1588" cy="1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7" name="Freeform 164">
              <a:extLst>
                <a:ext uri="{FF2B5EF4-FFF2-40B4-BE49-F238E27FC236}">
                  <a16:creationId xmlns:a16="http://schemas.microsoft.com/office/drawing/2014/main" id="{866287F8-A5CC-4C2D-81AE-FF6068B12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188" y="4483101"/>
              <a:ext cx="3175" cy="1588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8" name="Rectangle 165">
              <a:extLst>
                <a:ext uri="{FF2B5EF4-FFF2-40B4-BE49-F238E27FC236}">
                  <a16:creationId xmlns:a16="http://schemas.microsoft.com/office/drawing/2014/main" id="{53A47622-0652-4EEA-93A5-FA17739C6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4500563"/>
              <a:ext cx="3175" cy="15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9" name="Freeform 166">
              <a:extLst>
                <a:ext uri="{FF2B5EF4-FFF2-40B4-BE49-F238E27FC236}">
                  <a16:creationId xmlns:a16="http://schemas.microsoft.com/office/drawing/2014/main" id="{D5601C48-0774-4BCE-9968-EC75024A9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8538" y="4506913"/>
              <a:ext cx="0" cy="1588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1 h 1"/>
                <a:gd name="T4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0" name="Freeform 167">
              <a:extLst>
                <a:ext uri="{FF2B5EF4-FFF2-40B4-BE49-F238E27FC236}">
                  <a16:creationId xmlns:a16="http://schemas.microsoft.com/office/drawing/2014/main" id="{09CD3131-36DA-4DA4-B99F-3DD87DCC9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076" y="4476751"/>
              <a:ext cx="11113" cy="7938"/>
            </a:xfrm>
            <a:custGeom>
              <a:avLst/>
              <a:gdLst>
                <a:gd name="T0" fmla="*/ 0 w 6"/>
                <a:gd name="T1" fmla="*/ 1 h 4"/>
                <a:gd name="T2" fmla="*/ 0 w 6"/>
                <a:gd name="T3" fmla="*/ 1 h 4"/>
                <a:gd name="T4" fmla="*/ 2 w 6"/>
                <a:gd name="T5" fmla="*/ 4 h 4"/>
                <a:gd name="T6" fmla="*/ 6 w 6"/>
                <a:gd name="T7" fmla="*/ 3 h 4"/>
                <a:gd name="T8" fmla="*/ 5 w 6"/>
                <a:gd name="T9" fmla="*/ 0 h 4"/>
                <a:gd name="T10" fmla="*/ 0 w 6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3"/>
                    <a:pt x="2" y="4"/>
                  </a:cubicBezTo>
                  <a:cubicBezTo>
                    <a:pt x="3" y="4"/>
                    <a:pt x="4" y="4"/>
                    <a:pt x="6" y="3"/>
                  </a:cubicBezTo>
                  <a:cubicBezTo>
                    <a:pt x="6" y="2"/>
                    <a:pt x="5" y="1"/>
                    <a:pt x="5" y="0"/>
                  </a:cubicBezTo>
                  <a:cubicBezTo>
                    <a:pt x="3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1" name="Freeform 168">
              <a:extLst>
                <a:ext uri="{FF2B5EF4-FFF2-40B4-BE49-F238E27FC236}">
                  <a16:creationId xmlns:a16="http://schemas.microsoft.com/office/drawing/2014/main" id="{B802C550-60AF-4BA9-9FE8-4B4C19928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951" y="4475163"/>
              <a:ext cx="15875" cy="11113"/>
            </a:xfrm>
            <a:custGeom>
              <a:avLst/>
              <a:gdLst>
                <a:gd name="T0" fmla="*/ 4 w 8"/>
                <a:gd name="T1" fmla="*/ 5 h 6"/>
                <a:gd name="T2" fmla="*/ 5 w 8"/>
                <a:gd name="T3" fmla="*/ 5 h 6"/>
                <a:gd name="T4" fmla="*/ 8 w 8"/>
                <a:gd name="T5" fmla="*/ 0 h 6"/>
                <a:gd name="T6" fmla="*/ 5 w 8"/>
                <a:gd name="T7" fmla="*/ 2 h 6"/>
                <a:gd name="T8" fmla="*/ 4 w 8"/>
                <a:gd name="T9" fmla="*/ 2 h 6"/>
                <a:gd name="T10" fmla="*/ 2 w 8"/>
                <a:gd name="T11" fmla="*/ 1 h 6"/>
                <a:gd name="T12" fmla="*/ 1 w 8"/>
                <a:gd name="T13" fmla="*/ 4 h 6"/>
                <a:gd name="T14" fmla="*/ 1 w 8"/>
                <a:gd name="T15" fmla="*/ 5 h 6"/>
                <a:gd name="T16" fmla="*/ 4 w 8"/>
                <a:gd name="T17" fmla="*/ 5 h 6"/>
                <a:gd name="T18" fmla="*/ 4 w 8"/>
                <a:gd name="T19" fmla="*/ 4 h 6"/>
                <a:gd name="T20" fmla="*/ 4 w 8"/>
                <a:gd name="T21" fmla="*/ 4 h 6"/>
                <a:gd name="T22" fmla="*/ 4 w 8"/>
                <a:gd name="T23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6">
                  <a:moveTo>
                    <a:pt x="4" y="5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6" y="3"/>
                    <a:pt x="7" y="2"/>
                    <a:pt x="8" y="0"/>
                  </a:cubicBezTo>
                  <a:cubicBezTo>
                    <a:pt x="7" y="1"/>
                    <a:pt x="6" y="1"/>
                    <a:pt x="5" y="2"/>
                  </a:cubicBezTo>
                  <a:cubicBezTo>
                    <a:pt x="5" y="1"/>
                    <a:pt x="4" y="3"/>
                    <a:pt x="4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3" y="3"/>
                    <a:pt x="1" y="4"/>
                  </a:cubicBezTo>
                  <a:cubicBezTo>
                    <a:pt x="2" y="5"/>
                    <a:pt x="0" y="4"/>
                    <a:pt x="1" y="5"/>
                  </a:cubicBezTo>
                  <a:cubicBezTo>
                    <a:pt x="1" y="4"/>
                    <a:pt x="4" y="6"/>
                    <a:pt x="4" y="5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2" name="Freeform 169">
              <a:extLst>
                <a:ext uri="{FF2B5EF4-FFF2-40B4-BE49-F238E27FC236}">
                  <a16:creationId xmlns:a16="http://schemas.microsoft.com/office/drawing/2014/main" id="{D425BBD4-CF7B-43A6-95AA-9B947F925D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9276" y="4381501"/>
              <a:ext cx="44450" cy="31750"/>
            </a:xfrm>
            <a:custGeom>
              <a:avLst/>
              <a:gdLst>
                <a:gd name="T0" fmla="*/ 21 w 23"/>
                <a:gd name="T1" fmla="*/ 11 h 16"/>
                <a:gd name="T2" fmla="*/ 22 w 23"/>
                <a:gd name="T3" fmla="*/ 10 h 16"/>
                <a:gd name="T4" fmla="*/ 22 w 23"/>
                <a:gd name="T5" fmla="*/ 8 h 16"/>
                <a:gd name="T6" fmla="*/ 23 w 23"/>
                <a:gd name="T7" fmla="*/ 8 h 16"/>
                <a:gd name="T8" fmla="*/ 23 w 23"/>
                <a:gd name="T9" fmla="*/ 3 h 16"/>
                <a:gd name="T10" fmla="*/ 20 w 23"/>
                <a:gd name="T11" fmla="*/ 0 h 16"/>
                <a:gd name="T12" fmla="*/ 18 w 23"/>
                <a:gd name="T13" fmla="*/ 1 h 16"/>
                <a:gd name="T14" fmla="*/ 20 w 23"/>
                <a:gd name="T15" fmla="*/ 3 h 16"/>
                <a:gd name="T16" fmla="*/ 18 w 23"/>
                <a:gd name="T17" fmla="*/ 2 h 16"/>
                <a:gd name="T18" fmla="*/ 15 w 23"/>
                <a:gd name="T19" fmla="*/ 4 h 16"/>
                <a:gd name="T20" fmla="*/ 15 w 23"/>
                <a:gd name="T21" fmla="*/ 4 h 16"/>
                <a:gd name="T22" fmla="*/ 14 w 23"/>
                <a:gd name="T23" fmla="*/ 3 h 16"/>
                <a:gd name="T24" fmla="*/ 14 w 23"/>
                <a:gd name="T25" fmla="*/ 3 h 16"/>
                <a:gd name="T26" fmla="*/ 14 w 23"/>
                <a:gd name="T27" fmla="*/ 4 h 16"/>
                <a:gd name="T28" fmla="*/ 14 w 23"/>
                <a:gd name="T29" fmla="*/ 7 h 16"/>
                <a:gd name="T30" fmla="*/ 13 w 23"/>
                <a:gd name="T31" fmla="*/ 7 h 16"/>
                <a:gd name="T32" fmla="*/ 11 w 23"/>
                <a:gd name="T33" fmla="*/ 6 h 16"/>
                <a:gd name="T34" fmla="*/ 10 w 23"/>
                <a:gd name="T35" fmla="*/ 4 h 16"/>
                <a:gd name="T36" fmla="*/ 5 w 23"/>
                <a:gd name="T37" fmla="*/ 6 h 16"/>
                <a:gd name="T38" fmla="*/ 2 w 23"/>
                <a:gd name="T39" fmla="*/ 8 h 16"/>
                <a:gd name="T40" fmla="*/ 1 w 23"/>
                <a:gd name="T41" fmla="*/ 10 h 16"/>
                <a:gd name="T42" fmla="*/ 2 w 23"/>
                <a:gd name="T43" fmla="*/ 11 h 16"/>
                <a:gd name="T44" fmla="*/ 3 w 23"/>
                <a:gd name="T45" fmla="*/ 14 h 16"/>
                <a:gd name="T46" fmla="*/ 6 w 23"/>
                <a:gd name="T47" fmla="*/ 12 h 16"/>
                <a:gd name="T48" fmla="*/ 14 w 23"/>
                <a:gd name="T49" fmla="*/ 11 h 16"/>
                <a:gd name="T50" fmla="*/ 16 w 23"/>
                <a:gd name="T51" fmla="*/ 14 h 16"/>
                <a:gd name="T52" fmla="*/ 20 w 23"/>
                <a:gd name="T53" fmla="*/ 12 h 16"/>
                <a:gd name="T54" fmla="*/ 21 w 23"/>
                <a:gd name="T55" fmla="*/ 15 h 16"/>
                <a:gd name="T56" fmla="*/ 22 w 23"/>
                <a:gd name="T57" fmla="*/ 16 h 16"/>
                <a:gd name="T58" fmla="*/ 22 w 23"/>
                <a:gd name="T59" fmla="*/ 15 h 16"/>
                <a:gd name="T60" fmla="*/ 22 w 23"/>
                <a:gd name="T61" fmla="*/ 15 h 16"/>
                <a:gd name="T62" fmla="*/ 23 w 23"/>
                <a:gd name="T63" fmla="*/ 14 h 16"/>
                <a:gd name="T64" fmla="*/ 21 w 23"/>
                <a:gd name="T65" fmla="*/ 11 h 16"/>
                <a:gd name="T66" fmla="*/ 21 w 23"/>
                <a:gd name="T67" fmla="*/ 6 h 16"/>
                <a:gd name="T68" fmla="*/ 21 w 23"/>
                <a:gd name="T69" fmla="*/ 4 h 16"/>
                <a:gd name="T70" fmla="*/ 21 w 23"/>
                <a:gd name="T71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16">
                  <a:moveTo>
                    <a:pt x="21" y="11"/>
                  </a:moveTo>
                  <a:cubicBezTo>
                    <a:pt x="22" y="10"/>
                    <a:pt x="22" y="10"/>
                    <a:pt x="22" y="10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2" y="8"/>
                    <a:pt x="22" y="8"/>
                    <a:pt x="23" y="8"/>
                  </a:cubicBezTo>
                  <a:cubicBezTo>
                    <a:pt x="23" y="6"/>
                    <a:pt x="23" y="5"/>
                    <a:pt x="23" y="3"/>
                  </a:cubicBezTo>
                  <a:cubicBezTo>
                    <a:pt x="23" y="2"/>
                    <a:pt x="22" y="1"/>
                    <a:pt x="20" y="0"/>
                  </a:cubicBezTo>
                  <a:cubicBezTo>
                    <a:pt x="20" y="0"/>
                    <a:pt x="20" y="0"/>
                    <a:pt x="18" y="1"/>
                  </a:cubicBezTo>
                  <a:cubicBezTo>
                    <a:pt x="19" y="1"/>
                    <a:pt x="20" y="3"/>
                    <a:pt x="20" y="3"/>
                  </a:cubicBezTo>
                  <a:cubicBezTo>
                    <a:pt x="20" y="3"/>
                    <a:pt x="18" y="2"/>
                    <a:pt x="18" y="2"/>
                  </a:cubicBezTo>
                  <a:cubicBezTo>
                    <a:pt x="17" y="3"/>
                    <a:pt x="16" y="3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3"/>
                    <a:pt x="15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5"/>
                    <a:pt x="13" y="6"/>
                    <a:pt x="14" y="7"/>
                  </a:cubicBezTo>
                  <a:cubicBezTo>
                    <a:pt x="14" y="7"/>
                    <a:pt x="13" y="7"/>
                    <a:pt x="13" y="7"/>
                  </a:cubicBezTo>
                  <a:cubicBezTo>
                    <a:pt x="12" y="7"/>
                    <a:pt x="11" y="7"/>
                    <a:pt x="11" y="6"/>
                  </a:cubicBezTo>
                  <a:cubicBezTo>
                    <a:pt x="11" y="5"/>
                    <a:pt x="12" y="5"/>
                    <a:pt x="10" y="4"/>
                  </a:cubicBezTo>
                  <a:cubicBezTo>
                    <a:pt x="10" y="5"/>
                    <a:pt x="7" y="5"/>
                    <a:pt x="5" y="6"/>
                  </a:cubicBezTo>
                  <a:cubicBezTo>
                    <a:pt x="4" y="6"/>
                    <a:pt x="1" y="6"/>
                    <a:pt x="2" y="8"/>
                  </a:cubicBezTo>
                  <a:cubicBezTo>
                    <a:pt x="3" y="10"/>
                    <a:pt x="3" y="9"/>
                    <a:pt x="1" y="10"/>
                  </a:cubicBezTo>
                  <a:cubicBezTo>
                    <a:pt x="0" y="11"/>
                    <a:pt x="2" y="10"/>
                    <a:pt x="2" y="11"/>
                  </a:cubicBezTo>
                  <a:cubicBezTo>
                    <a:pt x="2" y="12"/>
                    <a:pt x="4" y="15"/>
                    <a:pt x="3" y="14"/>
                  </a:cubicBezTo>
                  <a:cubicBezTo>
                    <a:pt x="2" y="12"/>
                    <a:pt x="4" y="13"/>
                    <a:pt x="6" y="12"/>
                  </a:cubicBezTo>
                  <a:cubicBezTo>
                    <a:pt x="8" y="11"/>
                    <a:pt x="13" y="14"/>
                    <a:pt x="14" y="11"/>
                  </a:cubicBezTo>
                  <a:cubicBezTo>
                    <a:pt x="16" y="13"/>
                    <a:pt x="14" y="13"/>
                    <a:pt x="16" y="14"/>
                  </a:cubicBezTo>
                  <a:cubicBezTo>
                    <a:pt x="17" y="14"/>
                    <a:pt x="18" y="13"/>
                    <a:pt x="20" y="12"/>
                  </a:cubicBezTo>
                  <a:cubicBezTo>
                    <a:pt x="20" y="13"/>
                    <a:pt x="21" y="15"/>
                    <a:pt x="21" y="15"/>
                  </a:cubicBezTo>
                  <a:cubicBezTo>
                    <a:pt x="21" y="15"/>
                    <a:pt x="21" y="16"/>
                    <a:pt x="22" y="16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4"/>
                    <a:pt x="23" y="14"/>
                    <a:pt x="23" y="14"/>
                  </a:cubicBezTo>
                  <a:lnTo>
                    <a:pt x="21" y="11"/>
                  </a:lnTo>
                  <a:close/>
                  <a:moveTo>
                    <a:pt x="21" y="6"/>
                  </a:moveTo>
                  <a:cubicBezTo>
                    <a:pt x="21" y="6"/>
                    <a:pt x="21" y="5"/>
                    <a:pt x="21" y="4"/>
                  </a:cubicBezTo>
                  <a:cubicBezTo>
                    <a:pt x="21" y="5"/>
                    <a:pt x="21" y="6"/>
                    <a:pt x="21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3" name="Freeform 170">
              <a:extLst>
                <a:ext uri="{FF2B5EF4-FFF2-40B4-BE49-F238E27FC236}">
                  <a16:creationId xmlns:a16="http://schemas.microsoft.com/office/drawing/2014/main" id="{F31594FA-A899-4894-B898-D205A094B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0226" y="4384676"/>
              <a:ext cx="19050" cy="19050"/>
            </a:xfrm>
            <a:custGeom>
              <a:avLst/>
              <a:gdLst>
                <a:gd name="T0" fmla="*/ 3 w 9"/>
                <a:gd name="T1" fmla="*/ 0 h 9"/>
                <a:gd name="T2" fmla="*/ 4 w 9"/>
                <a:gd name="T3" fmla="*/ 4 h 9"/>
                <a:gd name="T4" fmla="*/ 4 w 9"/>
                <a:gd name="T5" fmla="*/ 4 h 9"/>
                <a:gd name="T6" fmla="*/ 4 w 9"/>
                <a:gd name="T7" fmla="*/ 4 h 9"/>
                <a:gd name="T8" fmla="*/ 4 w 9"/>
                <a:gd name="T9" fmla="*/ 4 h 9"/>
                <a:gd name="T10" fmla="*/ 4 w 9"/>
                <a:gd name="T11" fmla="*/ 4 h 9"/>
                <a:gd name="T12" fmla="*/ 4 w 9"/>
                <a:gd name="T13" fmla="*/ 4 h 9"/>
                <a:gd name="T14" fmla="*/ 4 w 9"/>
                <a:gd name="T15" fmla="*/ 7 h 9"/>
                <a:gd name="T16" fmla="*/ 2 w 9"/>
                <a:gd name="T17" fmla="*/ 8 h 9"/>
                <a:gd name="T18" fmla="*/ 4 w 9"/>
                <a:gd name="T19" fmla="*/ 9 h 9"/>
                <a:gd name="T20" fmla="*/ 6 w 9"/>
                <a:gd name="T21" fmla="*/ 8 h 9"/>
                <a:gd name="T22" fmla="*/ 7 w 9"/>
                <a:gd name="T23" fmla="*/ 6 h 9"/>
                <a:gd name="T24" fmla="*/ 7 w 9"/>
                <a:gd name="T25" fmla="*/ 6 h 9"/>
                <a:gd name="T26" fmla="*/ 7 w 9"/>
                <a:gd name="T27" fmla="*/ 6 h 9"/>
                <a:gd name="T28" fmla="*/ 9 w 9"/>
                <a:gd name="T29" fmla="*/ 2 h 9"/>
                <a:gd name="T30" fmla="*/ 3 w 9"/>
                <a:gd name="T3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" h="9">
                  <a:moveTo>
                    <a:pt x="3" y="0"/>
                  </a:moveTo>
                  <a:cubicBezTo>
                    <a:pt x="4" y="2"/>
                    <a:pt x="0" y="2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5" y="6"/>
                    <a:pt x="4" y="7"/>
                  </a:cubicBezTo>
                  <a:cubicBezTo>
                    <a:pt x="3" y="6"/>
                    <a:pt x="2" y="7"/>
                    <a:pt x="2" y="8"/>
                  </a:cubicBezTo>
                  <a:cubicBezTo>
                    <a:pt x="2" y="8"/>
                    <a:pt x="3" y="9"/>
                    <a:pt x="4" y="9"/>
                  </a:cubicBezTo>
                  <a:cubicBezTo>
                    <a:pt x="6" y="9"/>
                    <a:pt x="6" y="9"/>
                    <a:pt x="6" y="8"/>
                  </a:cubicBezTo>
                  <a:cubicBezTo>
                    <a:pt x="8" y="8"/>
                    <a:pt x="6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9" y="6"/>
                    <a:pt x="9" y="6"/>
                    <a:pt x="9" y="2"/>
                  </a:cubicBezTo>
                  <a:cubicBezTo>
                    <a:pt x="7" y="1"/>
                    <a:pt x="5" y="4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4" name="Freeform 171">
              <a:extLst>
                <a:ext uri="{FF2B5EF4-FFF2-40B4-BE49-F238E27FC236}">
                  <a16:creationId xmlns:a16="http://schemas.microsoft.com/office/drawing/2014/main" id="{C7A8A1A7-BF1F-4B5B-A5EF-A90C3D023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038" y="4391026"/>
              <a:ext cx="19050" cy="17463"/>
            </a:xfrm>
            <a:custGeom>
              <a:avLst/>
              <a:gdLst>
                <a:gd name="T0" fmla="*/ 6 w 9"/>
                <a:gd name="T1" fmla="*/ 9 h 9"/>
                <a:gd name="T2" fmla="*/ 5 w 9"/>
                <a:gd name="T3" fmla="*/ 6 h 9"/>
                <a:gd name="T4" fmla="*/ 5 w 9"/>
                <a:gd name="T5" fmla="*/ 6 h 9"/>
                <a:gd name="T6" fmla="*/ 5 w 9"/>
                <a:gd name="T7" fmla="*/ 6 h 9"/>
                <a:gd name="T8" fmla="*/ 5 w 9"/>
                <a:gd name="T9" fmla="*/ 6 h 9"/>
                <a:gd name="T10" fmla="*/ 5 w 9"/>
                <a:gd name="T11" fmla="*/ 6 h 9"/>
                <a:gd name="T12" fmla="*/ 5 w 9"/>
                <a:gd name="T13" fmla="*/ 6 h 9"/>
                <a:gd name="T14" fmla="*/ 5 w 9"/>
                <a:gd name="T15" fmla="*/ 3 h 9"/>
                <a:gd name="T16" fmla="*/ 7 w 9"/>
                <a:gd name="T17" fmla="*/ 2 h 9"/>
                <a:gd name="T18" fmla="*/ 6 w 9"/>
                <a:gd name="T19" fmla="*/ 1 h 9"/>
                <a:gd name="T20" fmla="*/ 4 w 9"/>
                <a:gd name="T21" fmla="*/ 1 h 9"/>
                <a:gd name="T22" fmla="*/ 3 w 9"/>
                <a:gd name="T23" fmla="*/ 3 h 9"/>
                <a:gd name="T24" fmla="*/ 3 w 9"/>
                <a:gd name="T25" fmla="*/ 3 h 9"/>
                <a:gd name="T26" fmla="*/ 3 w 9"/>
                <a:gd name="T27" fmla="*/ 3 h 9"/>
                <a:gd name="T28" fmla="*/ 0 w 9"/>
                <a:gd name="T29" fmla="*/ 7 h 9"/>
                <a:gd name="T30" fmla="*/ 6 w 9"/>
                <a:gd name="T3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" h="9">
                  <a:moveTo>
                    <a:pt x="6" y="9"/>
                  </a:moveTo>
                  <a:cubicBezTo>
                    <a:pt x="5" y="8"/>
                    <a:pt x="9" y="8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6" y="5"/>
                    <a:pt x="4" y="4"/>
                    <a:pt x="5" y="3"/>
                  </a:cubicBezTo>
                  <a:cubicBezTo>
                    <a:pt x="7" y="3"/>
                    <a:pt x="8" y="3"/>
                    <a:pt x="7" y="2"/>
                  </a:cubicBezTo>
                  <a:cubicBezTo>
                    <a:pt x="7" y="2"/>
                    <a:pt x="7" y="1"/>
                    <a:pt x="6" y="1"/>
                  </a:cubicBezTo>
                  <a:cubicBezTo>
                    <a:pt x="4" y="0"/>
                    <a:pt x="4" y="1"/>
                    <a:pt x="4" y="1"/>
                  </a:cubicBezTo>
                  <a:cubicBezTo>
                    <a:pt x="1" y="1"/>
                    <a:pt x="4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0" y="2"/>
                    <a:pt x="0" y="2"/>
                    <a:pt x="0" y="7"/>
                  </a:cubicBezTo>
                  <a:cubicBezTo>
                    <a:pt x="2" y="8"/>
                    <a:pt x="4" y="5"/>
                    <a:pt x="6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5" name="Freeform 172">
              <a:extLst>
                <a:ext uri="{FF2B5EF4-FFF2-40B4-BE49-F238E27FC236}">
                  <a16:creationId xmlns:a16="http://schemas.microsoft.com/office/drawing/2014/main" id="{43416381-6A56-4A2A-A44A-0DE27B6D3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4379913"/>
              <a:ext cx="11113" cy="7938"/>
            </a:xfrm>
            <a:custGeom>
              <a:avLst/>
              <a:gdLst>
                <a:gd name="T0" fmla="*/ 1 w 6"/>
                <a:gd name="T1" fmla="*/ 3 h 4"/>
                <a:gd name="T2" fmla="*/ 6 w 6"/>
                <a:gd name="T3" fmla="*/ 2 h 4"/>
                <a:gd name="T4" fmla="*/ 4 w 6"/>
                <a:gd name="T5" fmla="*/ 1 h 4"/>
                <a:gd name="T6" fmla="*/ 0 w 6"/>
                <a:gd name="T7" fmla="*/ 1 h 4"/>
                <a:gd name="T8" fmla="*/ 1 w 6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1" y="3"/>
                  </a:moveTo>
                  <a:cubicBezTo>
                    <a:pt x="3" y="3"/>
                    <a:pt x="5" y="4"/>
                    <a:pt x="6" y="2"/>
                  </a:cubicBezTo>
                  <a:cubicBezTo>
                    <a:pt x="6" y="1"/>
                    <a:pt x="5" y="1"/>
                    <a:pt x="4" y="1"/>
                  </a:cubicBezTo>
                  <a:cubicBezTo>
                    <a:pt x="3" y="2"/>
                    <a:pt x="1" y="0"/>
                    <a:pt x="0" y="1"/>
                  </a:cubicBezTo>
                  <a:cubicBezTo>
                    <a:pt x="2" y="1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6" name="Freeform 173">
              <a:extLst>
                <a:ext uri="{FF2B5EF4-FFF2-40B4-BE49-F238E27FC236}">
                  <a16:creationId xmlns:a16="http://schemas.microsoft.com/office/drawing/2014/main" id="{DE77BECF-5A01-4CF7-8E13-D14EB51DD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1026" y="4411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7" name="Freeform 174">
              <a:extLst>
                <a:ext uri="{FF2B5EF4-FFF2-40B4-BE49-F238E27FC236}">
                  <a16:creationId xmlns:a16="http://schemas.microsoft.com/office/drawing/2014/main" id="{E24AFB42-D1F1-436C-8C6B-7DC5BB08A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6" y="4411663"/>
              <a:ext cx="9525" cy="4763"/>
            </a:xfrm>
            <a:custGeom>
              <a:avLst/>
              <a:gdLst>
                <a:gd name="T0" fmla="*/ 0 w 5"/>
                <a:gd name="T1" fmla="*/ 1 h 3"/>
                <a:gd name="T2" fmla="*/ 4 w 5"/>
                <a:gd name="T3" fmla="*/ 2 h 3"/>
                <a:gd name="T4" fmla="*/ 3 w 5"/>
                <a:gd name="T5" fmla="*/ 0 h 3"/>
                <a:gd name="T6" fmla="*/ 0 w 5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0" y="1"/>
                  </a:moveTo>
                  <a:cubicBezTo>
                    <a:pt x="1" y="1"/>
                    <a:pt x="2" y="3"/>
                    <a:pt x="4" y="2"/>
                  </a:cubicBezTo>
                  <a:cubicBezTo>
                    <a:pt x="5" y="2"/>
                    <a:pt x="4" y="1"/>
                    <a:pt x="3" y="0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8" name="Freeform 175">
              <a:extLst>
                <a:ext uri="{FF2B5EF4-FFF2-40B4-BE49-F238E27FC236}">
                  <a16:creationId xmlns:a16="http://schemas.microsoft.com/office/drawing/2014/main" id="{AE0FE6BF-9559-410F-A9F6-87952C8BC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2138" y="4403726"/>
              <a:ext cx="9525" cy="4763"/>
            </a:xfrm>
            <a:custGeom>
              <a:avLst/>
              <a:gdLst>
                <a:gd name="T0" fmla="*/ 3 w 5"/>
                <a:gd name="T1" fmla="*/ 0 h 3"/>
                <a:gd name="T2" fmla="*/ 0 w 5"/>
                <a:gd name="T3" fmla="*/ 1 h 3"/>
                <a:gd name="T4" fmla="*/ 3 w 5"/>
                <a:gd name="T5" fmla="*/ 2 h 3"/>
                <a:gd name="T6" fmla="*/ 3 w 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1"/>
                    <a:pt x="1" y="0"/>
                    <a:pt x="0" y="1"/>
                  </a:cubicBezTo>
                  <a:cubicBezTo>
                    <a:pt x="1" y="1"/>
                    <a:pt x="2" y="3"/>
                    <a:pt x="3" y="2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9" name="Freeform 176">
              <a:extLst>
                <a:ext uri="{FF2B5EF4-FFF2-40B4-BE49-F238E27FC236}">
                  <a16:creationId xmlns:a16="http://schemas.microsoft.com/office/drawing/2014/main" id="{237A2884-53D8-456C-9DAB-FAA1295B4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488" y="440372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0" name="Freeform 177">
              <a:extLst>
                <a:ext uri="{FF2B5EF4-FFF2-40B4-BE49-F238E27FC236}">
                  <a16:creationId xmlns:a16="http://schemas.microsoft.com/office/drawing/2014/main" id="{C8065F45-2FEF-4CCD-89A7-CA147D1F2C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701" y="4392613"/>
              <a:ext cx="6350" cy="4763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2 w 3"/>
                <a:gd name="T5" fmla="*/ 2 h 2"/>
                <a:gd name="T6" fmla="*/ 3 w 3"/>
                <a:gd name="T7" fmla="*/ 2 h 2"/>
                <a:gd name="T8" fmla="*/ 1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3" y="1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1" name="Freeform 178">
              <a:extLst>
                <a:ext uri="{FF2B5EF4-FFF2-40B4-BE49-F238E27FC236}">
                  <a16:creationId xmlns:a16="http://schemas.microsoft.com/office/drawing/2014/main" id="{7017C7A7-E624-4ABD-8F06-5475244F3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9113" y="4387851"/>
              <a:ext cx="4763" cy="1588"/>
            </a:xfrm>
            <a:custGeom>
              <a:avLst/>
              <a:gdLst>
                <a:gd name="T0" fmla="*/ 2 w 3"/>
                <a:gd name="T1" fmla="*/ 0 h 1"/>
                <a:gd name="T2" fmla="*/ 0 w 3"/>
                <a:gd name="T3" fmla="*/ 0 h 1"/>
                <a:gd name="T4" fmla="*/ 0 w 3"/>
                <a:gd name="T5" fmla="*/ 1 h 1"/>
                <a:gd name="T6" fmla="*/ 2 w 3"/>
                <a:gd name="T7" fmla="*/ 1 h 1"/>
                <a:gd name="T8" fmla="*/ 2 w 3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2" name="Freeform 179">
              <a:extLst>
                <a:ext uri="{FF2B5EF4-FFF2-40B4-BE49-F238E27FC236}">
                  <a16:creationId xmlns:a16="http://schemas.microsoft.com/office/drawing/2014/main" id="{92099F64-744E-4141-B361-69728D678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6101" y="4376738"/>
              <a:ext cx="7938" cy="4763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cubicBezTo>
                    <a:pt x="2" y="0"/>
                    <a:pt x="2" y="2"/>
                    <a:pt x="4" y="2"/>
                  </a:cubicBezTo>
                  <a:cubicBezTo>
                    <a:pt x="3" y="0"/>
                    <a:pt x="2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3" name="Freeform 180">
              <a:extLst>
                <a:ext uri="{FF2B5EF4-FFF2-40B4-BE49-F238E27FC236}">
                  <a16:creationId xmlns:a16="http://schemas.microsoft.com/office/drawing/2014/main" id="{7436DFBE-CE2B-4A45-B3A3-731301444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288" y="4464051"/>
              <a:ext cx="1588" cy="6350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0 w 1"/>
                <a:gd name="T7" fmla="*/ 0 h 3"/>
                <a:gd name="T8" fmla="*/ 0 w 1"/>
                <a:gd name="T9" fmla="*/ 3 h 3"/>
                <a:gd name="T10" fmla="*/ 1 w 1"/>
                <a:gd name="T11" fmla="*/ 1 h 3"/>
                <a:gd name="T12" fmla="*/ 0 w 1"/>
                <a:gd name="T13" fmla="*/ 0 h 3"/>
                <a:gd name="T14" fmla="*/ 0 w 1"/>
                <a:gd name="T15" fmla="*/ 0 h 3"/>
                <a:gd name="T16" fmla="*/ 1 w 1"/>
                <a:gd name="T17" fmla="*/ 0 h 3"/>
                <a:gd name="T18" fmla="*/ 0 w 1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4" name="Freeform 181">
              <a:extLst>
                <a:ext uri="{FF2B5EF4-FFF2-40B4-BE49-F238E27FC236}">
                  <a16:creationId xmlns:a16="http://schemas.microsoft.com/office/drawing/2014/main" id="{8357F9FB-D0F8-43AA-B599-EB1B2DDFC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5213" y="446722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5" name="Freeform 182">
              <a:extLst>
                <a:ext uri="{FF2B5EF4-FFF2-40B4-BE49-F238E27FC236}">
                  <a16:creationId xmlns:a16="http://schemas.microsoft.com/office/drawing/2014/main" id="{B9203CA6-B236-4E40-8205-182DD2D1B5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0088" y="4460876"/>
              <a:ext cx="385763" cy="184150"/>
            </a:xfrm>
            <a:custGeom>
              <a:avLst/>
              <a:gdLst>
                <a:gd name="T0" fmla="*/ 183 w 194"/>
                <a:gd name="T1" fmla="*/ 3 h 93"/>
                <a:gd name="T2" fmla="*/ 170 w 194"/>
                <a:gd name="T3" fmla="*/ 4 h 93"/>
                <a:gd name="T4" fmla="*/ 166 w 194"/>
                <a:gd name="T5" fmla="*/ 2 h 93"/>
                <a:gd name="T6" fmla="*/ 170 w 194"/>
                <a:gd name="T7" fmla="*/ 3 h 93"/>
                <a:gd name="T8" fmla="*/ 172 w 194"/>
                <a:gd name="T9" fmla="*/ 7 h 93"/>
                <a:gd name="T10" fmla="*/ 167 w 194"/>
                <a:gd name="T11" fmla="*/ 12 h 93"/>
                <a:gd name="T12" fmla="*/ 156 w 194"/>
                <a:gd name="T13" fmla="*/ 4 h 93"/>
                <a:gd name="T14" fmla="*/ 147 w 194"/>
                <a:gd name="T15" fmla="*/ 12 h 93"/>
                <a:gd name="T16" fmla="*/ 140 w 194"/>
                <a:gd name="T17" fmla="*/ 12 h 93"/>
                <a:gd name="T18" fmla="*/ 131 w 194"/>
                <a:gd name="T19" fmla="*/ 17 h 93"/>
                <a:gd name="T20" fmla="*/ 124 w 194"/>
                <a:gd name="T21" fmla="*/ 13 h 93"/>
                <a:gd name="T22" fmla="*/ 109 w 194"/>
                <a:gd name="T23" fmla="*/ 13 h 93"/>
                <a:gd name="T24" fmla="*/ 95 w 194"/>
                <a:gd name="T25" fmla="*/ 16 h 93"/>
                <a:gd name="T26" fmla="*/ 78 w 194"/>
                <a:gd name="T27" fmla="*/ 26 h 93"/>
                <a:gd name="T28" fmla="*/ 58 w 194"/>
                <a:gd name="T29" fmla="*/ 26 h 93"/>
                <a:gd name="T30" fmla="*/ 25 w 194"/>
                <a:gd name="T31" fmla="*/ 28 h 93"/>
                <a:gd name="T32" fmla="*/ 2 w 194"/>
                <a:gd name="T33" fmla="*/ 36 h 93"/>
                <a:gd name="T34" fmla="*/ 4 w 194"/>
                <a:gd name="T35" fmla="*/ 49 h 93"/>
                <a:gd name="T36" fmla="*/ 6 w 194"/>
                <a:gd name="T37" fmla="*/ 57 h 93"/>
                <a:gd name="T38" fmla="*/ 15 w 194"/>
                <a:gd name="T39" fmla="*/ 63 h 93"/>
                <a:gd name="T40" fmla="*/ 5 w 194"/>
                <a:gd name="T41" fmla="*/ 66 h 93"/>
                <a:gd name="T42" fmla="*/ 7 w 194"/>
                <a:gd name="T43" fmla="*/ 73 h 93"/>
                <a:gd name="T44" fmla="*/ 22 w 194"/>
                <a:gd name="T45" fmla="*/ 91 h 93"/>
                <a:gd name="T46" fmla="*/ 57 w 194"/>
                <a:gd name="T47" fmla="*/ 77 h 93"/>
                <a:gd name="T48" fmla="*/ 59 w 194"/>
                <a:gd name="T49" fmla="*/ 73 h 93"/>
                <a:gd name="T50" fmla="*/ 62 w 194"/>
                <a:gd name="T51" fmla="*/ 79 h 93"/>
                <a:gd name="T52" fmla="*/ 76 w 194"/>
                <a:gd name="T53" fmla="*/ 74 h 93"/>
                <a:gd name="T54" fmla="*/ 86 w 194"/>
                <a:gd name="T55" fmla="*/ 70 h 93"/>
                <a:gd name="T56" fmla="*/ 86 w 194"/>
                <a:gd name="T57" fmla="*/ 60 h 93"/>
                <a:gd name="T58" fmla="*/ 99 w 194"/>
                <a:gd name="T59" fmla="*/ 54 h 93"/>
                <a:gd name="T60" fmla="*/ 118 w 194"/>
                <a:gd name="T61" fmla="*/ 45 h 93"/>
                <a:gd name="T62" fmla="*/ 123 w 194"/>
                <a:gd name="T63" fmla="*/ 38 h 93"/>
                <a:gd name="T64" fmla="*/ 122 w 194"/>
                <a:gd name="T65" fmla="*/ 36 h 93"/>
                <a:gd name="T66" fmla="*/ 127 w 194"/>
                <a:gd name="T67" fmla="*/ 35 h 93"/>
                <a:gd name="T68" fmla="*/ 127 w 194"/>
                <a:gd name="T69" fmla="*/ 33 h 93"/>
                <a:gd name="T70" fmla="*/ 129 w 194"/>
                <a:gd name="T71" fmla="*/ 30 h 93"/>
                <a:gd name="T72" fmla="*/ 136 w 194"/>
                <a:gd name="T73" fmla="*/ 28 h 93"/>
                <a:gd name="T74" fmla="*/ 139 w 194"/>
                <a:gd name="T75" fmla="*/ 30 h 93"/>
                <a:gd name="T76" fmla="*/ 149 w 194"/>
                <a:gd name="T77" fmla="*/ 27 h 93"/>
                <a:gd name="T78" fmla="*/ 151 w 194"/>
                <a:gd name="T79" fmla="*/ 26 h 93"/>
                <a:gd name="T80" fmla="*/ 160 w 194"/>
                <a:gd name="T81" fmla="*/ 23 h 93"/>
                <a:gd name="T82" fmla="*/ 162 w 194"/>
                <a:gd name="T83" fmla="*/ 21 h 93"/>
                <a:gd name="T84" fmla="*/ 167 w 194"/>
                <a:gd name="T85" fmla="*/ 17 h 93"/>
                <a:gd name="T86" fmla="*/ 176 w 194"/>
                <a:gd name="T87" fmla="*/ 8 h 93"/>
                <a:gd name="T88" fmla="*/ 182 w 194"/>
                <a:gd name="T89" fmla="*/ 9 h 93"/>
                <a:gd name="T90" fmla="*/ 192 w 194"/>
                <a:gd name="T91" fmla="*/ 3 h 93"/>
                <a:gd name="T92" fmla="*/ 162 w 194"/>
                <a:gd name="T93" fmla="*/ 20 h 93"/>
                <a:gd name="T94" fmla="*/ 162 w 194"/>
                <a:gd name="T95" fmla="*/ 15 h 93"/>
                <a:gd name="T96" fmla="*/ 165 w 194"/>
                <a:gd name="T97" fmla="*/ 19 h 93"/>
                <a:gd name="T98" fmla="*/ 158 w 194"/>
                <a:gd name="T99" fmla="*/ 13 h 93"/>
                <a:gd name="T100" fmla="*/ 152 w 194"/>
                <a:gd name="T101" fmla="*/ 19 h 93"/>
                <a:gd name="T102" fmla="*/ 125 w 194"/>
                <a:gd name="T103" fmla="*/ 26 h 93"/>
                <a:gd name="T104" fmla="*/ 125 w 194"/>
                <a:gd name="T105" fmla="*/ 21 h 93"/>
                <a:gd name="T106" fmla="*/ 122 w 194"/>
                <a:gd name="T107" fmla="*/ 35 h 93"/>
                <a:gd name="T108" fmla="*/ 129 w 194"/>
                <a:gd name="T109" fmla="*/ 28 h 93"/>
                <a:gd name="T110" fmla="*/ 137 w 194"/>
                <a:gd name="T111" fmla="*/ 21 h 93"/>
                <a:gd name="T112" fmla="*/ 137 w 194"/>
                <a:gd name="T113" fmla="*/ 23 h 93"/>
                <a:gd name="T114" fmla="*/ 137 w 194"/>
                <a:gd name="T115" fmla="*/ 23 h 93"/>
                <a:gd name="T116" fmla="*/ 133 w 194"/>
                <a:gd name="T117" fmla="*/ 23 h 93"/>
                <a:gd name="T118" fmla="*/ 139 w 194"/>
                <a:gd name="T119" fmla="*/ 2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4" h="93">
                  <a:moveTo>
                    <a:pt x="185" y="4"/>
                  </a:moveTo>
                  <a:cubicBezTo>
                    <a:pt x="185" y="4"/>
                    <a:pt x="185" y="3"/>
                    <a:pt x="185" y="3"/>
                  </a:cubicBezTo>
                  <a:cubicBezTo>
                    <a:pt x="185" y="2"/>
                    <a:pt x="184" y="2"/>
                    <a:pt x="183" y="2"/>
                  </a:cubicBezTo>
                  <a:cubicBezTo>
                    <a:pt x="183" y="3"/>
                    <a:pt x="184" y="3"/>
                    <a:pt x="184" y="4"/>
                  </a:cubicBezTo>
                  <a:cubicBezTo>
                    <a:pt x="184" y="4"/>
                    <a:pt x="183" y="5"/>
                    <a:pt x="183" y="5"/>
                  </a:cubicBezTo>
                  <a:cubicBezTo>
                    <a:pt x="183" y="4"/>
                    <a:pt x="183" y="4"/>
                    <a:pt x="183" y="3"/>
                  </a:cubicBezTo>
                  <a:cubicBezTo>
                    <a:pt x="182" y="4"/>
                    <a:pt x="181" y="5"/>
                    <a:pt x="180" y="6"/>
                  </a:cubicBezTo>
                  <a:cubicBezTo>
                    <a:pt x="180" y="5"/>
                    <a:pt x="179" y="4"/>
                    <a:pt x="178" y="4"/>
                  </a:cubicBezTo>
                  <a:cubicBezTo>
                    <a:pt x="178" y="3"/>
                    <a:pt x="177" y="3"/>
                    <a:pt x="176" y="3"/>
                  </a:cubicBezTo>
                  <a:cubicBezTo>
                    <a:pt x="176" y="4"/>
                    <a:pt x="175" y="5"/>
                    <a:pt x="175" y="6"/>
                  </a:cubicBezTo>
                  <a:cubicBezTo>
                    <a:pt x="174" y="5"/>
                    <a:pt x="173" y="4"/>
                    <a:pt x="172" y="3"/>
                  </a:cubicBezTo>
                  <a:cubicBezTo>
                    <a:pt x="172" y="4"/>
                    <a:pt x="171" y="4"/>
                    <a:pt x="170" y="4"/>
                  </a:cubicBezTo>
                  <a:cubicBezTo>
                    <a:pt x="170" y="3"/>
                    <a:pt x="170" y="3"/>
                    <a:pt x="170" y="2"/>
                  </a:cubicBezTo>
                  <a:cubicBezTo>
                    <a:pt x="170" y="2"/>
                    <a:pt x="170" y="2"/>
                    <a:pt x="170" y="2"/>
                  </a:cubicBezTo>
                  <a:cubicBezTo>
                    <a:pt x="170" y="2"/>
                    <a:pt x="170" y="2"/>
                    <a:pt x="170" y="2"/>
                  </a:cubicBezTo>
                  <a:cubicBezTo>
                    <a:pt x="170" y="2"/>
                    <a:pt x="170" y="2"/>
                    <a:pt x="170" y="2"/>
                  </a:cubicBezTo>
                  <a:cubicBezTo>
                    <a:pt x="170" y="2"/>
                    <a:pt x="170" y="2"/>
                    <a:pt x="170" y="2"/>
                  </a:cubicBezTo>
                  <a:cubicBezTo>
                    <a:pt x="169" y="2"/>
                    <a:pt x="168" y="2"/>
                    <a:pt x="166" y="2"/>
                  </a:cubicBezTo>
                  <a:cubicBezTo>
                    <a:pt x="167" y="2"/>
                    <a:pt x="168" y="2"/>
                    <a:pt x="168" y="2"/>
                  </a:cubicBezTo>
                  <a:cubicBezTo>
                    <a:pt x="168" y="2"/>
                    <a:pt x="168" y="2"/>
                    <a:pt x="167" y="2"/>
                  </a:cubicBezTo>
                  <a:cubicBezTo>
                    <a:pt x="168" y="2"/>
                    <a:pt x="169" y="2"/>
                    <a:pt x="170" y="2"/>
                  </a:cubicBezTo>
                  <a:cubicBezTo>
                    <a:pt x="170" y="2"/>
                    <a:pt x="170" y="2"/>
                    <a:pt x="170" y="2"/>
                  </a:cubicBezTo>
                  <a:cubicBezTo>
                    <a:pt x="170" y="3"/>
                    <a:pt x="170" y="3"/>
                    <a:pt x="170" y="3"/>
                  </a:cubicBezTo>
                  <a:cubicBezTo>
                    <a:pt x="170" y="3"/>
                    <a:pt x="170" y="3"/>
                    <a:pt x="170" y="3"/>
                  </a:cubicBezTo>
                  <a:cubicBezTo>
                    <a:pt x="170" y="3"/>
                    <a:pt x="170" y="3"/>
                    <a:pt x="170" y="3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4"/>
                    <a:pt x="169" y="4"/>
                    <a:pt x="169" y="4"/>
                  </a:cubicBezTo>
                  <a:cubicBezTo>
                    <a:pt x="169" y="4"/>
                    <a:pt x="169" y="4"/>
                    <a:pt x="169" y="5"/>
                  </a:cubicBezTo>
                  <a:cubicBezTo>
                    <a:pt x="169" y="5"/>
                    <a:pt x="169" y="5"/>
                    <a:pt x="170" y="5"/>
                  </a:cubicBezTo>
                  <a:cubicBezTo>
                    <a:pt x="172" y="6"/>
                    <a:pt x="172" y="6"/>
                    <a:pt x="172" y="7"/>
                  </a:cubicBezTo>
                  <a:cubicBezTo>
                    <a:pt x="172" y="8"/>
                    <a:pt x="172" y="8"/>
                    <a:pt x="172" y="9"/>
                  </a:cubicBezTo>
                  <a:cubicBezTo>
                    <a:pt x="172" y="10"/>
                    <a:pt x="172" y="11"/>
                    <a:pt x="170" y="12"/>
                  </a:cubicBezTo>
                  <a:cubicBezTo>
                    <a:pt x="170" y="12"/>
                    <a:pt x="169" y="13"/>
                    <a:pt x="169" y="13"/>
                  </a:cubicBezTo>
                  <a:cubicBezTo>
                    <a:pt x="168" y="13"/>
                    <a:pt x="167" y="12"/>
                    <a:pt x="167" y="12"/>
                  </a:cubicBezTo>
                  <a:cubicBezTo>
                    <a:pt x="167" y="12"/>
                    <a:pt x="167" y="12"/>
                    <a:pt x="167" y="12"/>
                  </a:cubicBezTo>
                  <a:cubicBezTo>
                    <a:pt x="167" y="12"/>
                    <a:pt x="167" y="12"/>
                    <a:pt x="167" y="12"/>
                  </a:cubicBezTo>
                  <a:cubicBezTo>
                    <a:pt x="168" y="10"/>
                    <a:pt x="166" y="9"/>
                    <a:pt x="167" y="8"/>
                  </a:cubicBezTo>
                  <a:cubicBezTo>
                    <a:pt x="164" y="8"/>
                    <a:pt x="164" y="8"/>
                    <a:pt x="164" y="7"/>
                  </a:cubicBezTo>
                  <a:cubicBezTo>
                    <a:pt x="164" y="6"/>
                    <a:pt x="163" y="5"/>
                    <a:pt x="162" y="5"/>
                  </a:cubicBezTo>
                  <a:cubicBezTo>
                    <a:pt x="161" y="5"/>
                    <a:pt x="160" y="5"/>
                    <a:pt x="160" y="6"/>
                  </a:cubicBezTo>
                  <a:cubicBezTo>
                    <a:pt x="160" y="6"/>
                    <a:pt x="159" y="6"/>
                    <a:pt x="159" y="6"/>
                  </a:cubicBezTo>
                  <a:cubicBezTo>
                    <a:pt x="158" y="6"/>
                    <a:pt x="158" y="4"/>
                    <a:pt x="156" y="4"/>
                  </a:cubicBezTo>
                  <a:cubicBezTo>
                    <a:pt x="159" y="9"/>
                    <a:pt x="159" y="9"/>
                    <a:pt x="159" y="9"/>
                  </a:cubicBezTo>
                  <a:cubicBezTo>
                    <a:pt x="159" y="9"/>
                    <a:pt x="159" y="9"/>
                    <a:pt x="159" y="9"/>
                  </a:cubicBezTo>
                  <a:cubicBezTo>
                    <a:pt x="159" y="9"/>
                    <a:pt x="159" y="9"/>
                    <a:pt x="159" y="9"/>
                  </a:cubicBezTo>
                  <a:cubicBezTo>
                    <a:pt x="157" y="10"/>
                    <a:pt x="156" y="11"/>
                    <a:pt x="155" y="13"/>
                  </a:cubicBezTo>
                  <a:cubicBezTo>
                    <a:pt x="153" y="13"/>
                    <a:pt x="151" y="13"/>
                    <a:pt x="150" y="15"/>
                  </a:cubicBezTo>
                  <a:cubicBezTo>
                    <a:pt x="148" y="14"/>
                    <a:pt x="150" y="13"/>
                    <a:pt x="147" y="12"/>
                  </a:cubicBezTo>
                  <a:cubicBezTo>
                    <a:pt x="147" y="12"/>
                    <a:pt x="147" y="12"/>
                    <a:pt x="146" y="12"/>
                  </a:cubicBezTo>
                  <a:cubicBezTo>
                    <a:pt x="146" y="12"/>
                    <a:pt x="145" y="12"/>
                    <a:pt x="145" y="12"/>
                  </a:cubicBezTo>
                  <a:cubicBezTo>
                    <a:pt x="143" y="13"/>
                    <a:pt x="141" y="13"/>
                    <a:pt x="141" y="13"/>
                  </a:cubicBezTo>
                  <a:cubicBezTo>
                    <a:pt x="141" y="14"/>
                    <a:pt x="141" y="14"/>
                    <a:pt x="141" y="14"/>
                  </a:cubicBezTo>
                  <a:cubicBezTo>
                    <a:pt x="140" y="14"/>
                    <a:pt x="140" y="14"/>
                    <a:pt x="140" y="14"/>
                  </a:cubicBezTo>
                  <a:cubicBezTo>
                    <a:pt x="140" y="12"/>
                    <a:pt x="140" y="12"/>
                    <a:pt x="140" y="12"/>
                  </a:cubicBezTo>
                  <a:cubicBezTo>
                    <a:pt x="138" y="11"/>
                    <a:pt x="138" y="11"/>
                    <a:pt x="138" y="11"/>
                  </a:cubicBezTo>
                  <a:cubicBezTo>
                    <a:pt x="137" y="10"/>
                    <a:pt x="137" y="10"/>
                    <a:pt x="137" y="10"/>
                  </a:cubicBezTo>
                  <a:cubicBezTo>
                    <a:pt x="137" y="12"/>
                    <a:pt x="135" y="9"/>
                    <a:pt x="134" y="9"/>
                  </a:cubicBezTo>
                  <a:cubicBezTo>
                    <a:pt x="133" y="8"/>
                    <a:pt x="132" y="8"/>
                    <a:pt x="132" y="10"/>
                  </a:cubicBezTo>
                  <a:cubicBezTo>
                    <a:pt x="132" y="12"/>
                    <a:pt x="129" y="15"/>
                    <a:pt x="132" y="16"/>
                  </a:cubicBezTo>
                  <a:cubicBezTo>
                    <a:pt x="132" y="16"/>
                    <a:pt x="132" y="17"/>
                    <a:pt x="131" y="17"/>
                  </a:cubicBezTo>
                  <a:cubicBezTo>
                    <a:pt x="131" y="17"/>
                    <a:pt x="130" y="18"/>
                    <a:pt x="129" y="17"/>
                  </a:cubicBezTo>
                  <a:cubicBezTo>
                    <a:pt x="129" y="17"/>
                    <a:pt x="129" y="17"/>
                    <a:pt x="129" y="17"/>
                  </a:cubicBezTo>
                  <a:cubicBezTo>
                    <a:pt x="130" y="17"/>
                    <a:pt x="130" y="16"/>
                    <a:pt x="129" y="14"/>
                  </a:cubicBezTo>
                  <a:cubicBezTo>
                    <a:pt x="128" y="15"/>
                    <a:pt x="127" y="15"/>
                    <a:pt x="126" y="15"/>
                  </a:cubicBezTo>
                  <a:cubicBezTo>
                    <a:pt x="126" y="13"/>
                    <a:pt x="126" y="12"/>
                    <a:pt x="127" y="9"/>
                  </a:cubicBezTo>
                  <a:cubicBezTo>
                    <a:pt x="125" y="11"/>
                    <a:pt x="124" y="11"/>
                    <a:pt x="124" y="13"/>
                  </a:cubicBezTo>
                  <a:cubicBezTo>
                    <a:pt x="125" y="15"/>
                    <a:pt x="124" y="16"/>
                    <a:pt x="122" y="17"/>
                  </a:cubicBezTo>
                  <a:cubicBezTo>
                    <a:pt x="120" y="17"/>
                    <a:pt x="120" y="19"/>
                    <a:pt x="119" y="20"/>
                  </a:cubicBezTo>
                  <a:cubicBezTo>
                    <a:pt x="118" y="20"/>
                    <a:pt x="117" y="20"/>
                    <a:pt x="115" y="20"/>
                  </a:cubicBezTo>
                  <a:cubicBezTo>
                    <a:pt x="116" y="19"/>
                    <a:pt x="116" y="18"/>
                    <a:pt x="116" y="18"/>
                  </a:cubicBezTo>
                  <a:cubicBezTo>
                    <a:pt x="116" y="16"/>
                    <a:pt x="116" y="15"/>
                    <a:pt x="115" y="15"/>
                  </a:cubicBezTo>
                  <a:cubicBezTo>
                    <a:pt x="113" y="14"/>
                    <a:pt x="111" y="13"/>
                    <a:pt x="109" y="13"/>
                  </a:cubicBezTo>
                  <a:cubicBezTo>
                    <a:pt x="106" y="14"/>
                    <a:pt x="103" y="14"/>
                    <a:pt x="102" y="17"/>
                  </a:cubicBezTo>
                  <a:cubicBezTo>
                    <a:pt x="102" y="18"/>
                    <a:pt x="100" y="18"/>
                    <a:pt x="100" y="17"/>
                  </a:cubicBezTo>
                  <a:cubicBezTo>
                    <a:pt x="99" y="16"/>
                    <a:pt x="99" y="15"/>
                    <a:pt x="98" y="15"/>
                  </a:cubicBezTo>
                  <a:cubicBezTo>
                    <a:pt x="98" y="16"/>
                    <a:pt x="98" y="16"/>
                    <a:pt x="97" y="17"/>
                  </a:cubicBezTo>
                  <a:cubicBezTo>
                    <a:pt x="97" y="18"/>
                    <a:pt x="97" y="19"/>
                    <a:pt x="97" y="20"/>
                  </a:cubicBezTo>
                  <a:cubicBezTo>
                    <a:pt x="95" y="19"/>
                    <a:pt x="97" y="16"/>
                    <a:pt x="95" y="16"/>
                  </a:cubicBezTo>
                  <a:cubicBezTo>
                    <a:pt x="94" y="16"/>
                    <a:pt x="94" y="16"/>
                    <a:pt x="93" y="16"/>
                  </a:cubicBezTo>
                  <a:cubicBezTo>
                    <a:pt x="93" y="16"/>
                    <a:pt x="92" y="15"/>
                    <a:pt x="91" y="15"/>
                  </a:cubicBezTo>
                  <a:cubicBezTo>
                    <a:pt x="90" y="17"/>
                    <a:pt x="88" y="17"/>
                    <a:pt x="87" y="16"/>
                  </a:cubicBezTo>
                  <a:cubicBezTo>
                    <a:pt x="86" y="18"/>
                    <a:pt x="85" y="19"/>
                    <a:pt x="84" y="20"/>
                  </a:cubicBezTo>
                  <a:cubicBezTo>
                    <a:pt x="83" y="21"/>
                    <a:pt x="82" y="23"/>
                    <a:pt x="81" y="24"/>
                  </a:cubicBezTo>
                  <a:cubicBezTo>
                    <a:pt x="80" y="25"/>
                    <a:pt x="79" y="25"/>
                    <a:pt x="78" y="26"/>
                  </a:cubicBezTo>
                  <a:cubicBezTo>
                    <a:pt x="76" y="25"/>
                    <a:pt x="75" y="24"/>
                    <a:pt x="73" y="24"/>
                  </a:cubicBezTo>
                  <a:cubicBezTo>
                    <a:pt x="72" y="25"/>
                    <a:pt x="71" y="24"/>
                    <a:pt x="69" y="24"/>
                  </a:cubicBezTo>
                  <a:cubicBezTo>
                    <a:pt x="68" y="24"/>
                    <a:pt x="67" y="25"/>
                    <a:pt x="66" y="26"/>
                  </a:cubicBezTo>
                  <a:cubicBezTo>
                    <a:pt x="65" y="24"/>
                    <a:pt x="63" y="23"/>
                    <a:pt x="63" y="21"/>
                  </a:cubicBezTo>
                  <a:cubicBezTo>
                    <a:pt x="63" y="20"/>
                    <a:pt x="62" y="19"/>
                    <a:pt x="61" y="19"/>
                  </a:cubicBezTo>
                  <a:cubicBezTo>
                    <a:pt x="60" y="21"/>
                    <a:pt x="59" y="23"/>
                    <a:pt x="58" y="26"/>
                  </a:cubicBezTo>
                  <a:cubicBezTo>
                    <a:pt x="55" y="25"/>
                    <a:pt x="53" y="23"/>
                    <a:pt x="53" y="20"/>
                  </a:cubicBezTo>
                  <a:cubicBezTo>
                    <a:pt x="52" y="21"/>
                    <a:pt x="36" y="24"/>
                    <a:pt x="35" y="26"/>
                  </a:cubicBezTo>
                  <a:cubicBezTo>
                    <a:pt x="36" y="27"/>
                    <a:pt x="37" y="27"/>
                    <a:pt x="37" y="28"/>
                  </a:cubicBezTo>
                  <a:cubicBezTo>
                    <a:pt x="36" y="30"/>
                    <a:pt x="36" y="32"/>
                    <a:pt x="35" y="33"/>
                  </a:cubicBezTo>
                  <a:cubicBezTo>
                    <a:pt x="31" y="33"/>
                    <a:pt x="33" y="30"/>
                    <a:pt x="32" y="28"/>
                  </a:cubicBezTo>
                  <a:cubicBezTo>
                    <a:pt x="30" y="28"/>
                    <a:pt x="27" y="27"/>
                    <a:pt x="25" y="28"/>
                  </a:cubicBezTo>
                  <a:cubicBezTo>
                    <a:pt x="23" y="29"/>
                    <a:pt x="21" y="30"/>
                    <a:pt x="19" y="28"/>
                  </a:cubicBezTo>
                  <a:cubicBezTo>
                    <a:pt x="18" y="28"/>
                    <a:pt x="17" y="28"/>
                    <a:pt x="17" y="28"/>
                  </a:cubicBezTo>
                  <a:cubicBezTo>
                    <a:pt x="15" y="28"/>
                    <a:pt x="14" y="29"/>
                    <a:pt x="13" y="29"/>
                  </a:cubicBezTo>
                  <a:cubicBezTo>
                    <a:pt x="13" y="30"/>
                    <a:pt x="13" y="31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6" y="29"/>
                    <a:pt x="4" y="30"/>
                    <a:pt x="2" y="36"/>
                  </a:cubicBezTo>
                  <a:cubicBezTo>
                    <a:pt x="1" y="38"/>
                    <a:pt x="1" y="41"/>
                    <a:pt x="0" y="43"/>
                  </a:cubicBezTo>
                  <a:cubicBezTo>
                    <a:pt x="1" y="44"/>
                    <a:pt x="1" y="46"/>
                    <a:pt x="3" y="46"/>
                  </a:cubicBezTo>
                  <a:cubicBezTo>
                    <a:pt x="3" y="47"/>
                    <a:pt x="3" y="47"/>
                    <a:pt x="4" y="47"/>
                  </a:cubicBezTo>
                  <a:cubicBezTo>
                    <a:pt x="3" y="47"/>
                    <a:pt x="3" y="48"/>
                    <a:pt x="3" y="48"/>
                  </a:cubicBezTo>
                  <a:cubicBezTo>
                    <a:pt x="3" y="48"/>
                    <a:pt x="3" y="49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9"/>
                    <a:pt x="4" y="50"/>
                    <a:pt x="4" y="51"/>
                  </a:cubicBezTo>
                  <a:cubicBezTo>
                    <a:pt x="4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52"/>
                    <a:pt x="3" y="52"/>
                    <a:pt x="3" y="53"/>
                  </a:cubicBezTo>
                  <a:cubicBezTo>
                    <a:pt x="4" y="55"/>
                    <a:pt x="5" y="56"/>
                    <a:pt x="6" y="57"/>
                  </a:cubicBezTo>
                  <a:cubicBezTo>
                    <a:pt x="7" y="59"/>
                    <a:pt x="7" y="61"/>
                    <a:pt x="9" y="61"/>
                  </a:cubicBezTo>
                  <a:cubicBezTo>
                    <a:pt x="11" y="62"/>
                    <a:pt x="14" y="61"/>
                    <a:pt x="16" y="59"/>
                  </a:cubicBezTo>
                  <a:cubicBezTo>
                    <a:pt x="17" y="62"/>
                    <a:pt x="17" y="63"/>
                    <a:pt x="16" y="68"/>
                  </a:cubicBezTo>
                  <a:cubicBezTo>
                    <a:pt x="15" y="68"/>
                    <a:pt x="14" y="68"/>
                    <a:pt x="13" y="68"/>
                  </a:cubicBezTo>
                  <a:cubicBezTo>
                    <a:pt x="14" y="67"/>
                    <a:pt x="15" y="66"/>
                    <a:pt x="16" y="65"/>
                  </a:cubicBezTo>
                  <a:cubicBezTo>
                    <a:pt x="16" y="64"/>
                    <a:pt x="15" y="63"/>
                    <a:pt x="15" y="63"/>
                  </a:cubicBezTo>
                  <a:cubicBezTo>
                    <a:pt x="13" y="64"/>
                    <a:pt x="13" y="64"/>
                    <a:pt x="11" y="65"/>
                  </a:cubicBezTo>
                  <a:cubicBezTo>
                    <a:pt x="10" y="66"/>
                    <a:pt x="10" y="67"/>
                    <a:pt x="10" y="68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8" y="69"/>
                    <a:pt x="7" y="68"/>
                    <a:pt x="7" y="68"/>
                  </a:cubicBezTo>
                  <a:cubicBezTo>
                    <a:pt x="6" y="67"/>
                    <a:pt x="5" y="67"/>
                    <a:pt x="4" y="67"/>
                  </a:cubicBezTo>
                  <a:cubicBezTo>
                    <a:pt x="5" y="67"/>
                    <a:pt x="5" y="66"/>
                    <a:pt x="5" y="66"/>
                  </a:cubicBezTo>
                  <a:cubicBezTo>
                    <a:pt x="5" y="66"/>
                    <a:pt x="5" y="67"/>
                    <a:pt x="4" y="67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5" y="69"/>
                    <a:pt x="5" y="69"/>
                    <a:pt x="5" y="70"/>
                  </a:cubicBezTo>
                  <a:cubicBezTo>
                    <a:pt x="5" y="71"/>
                    <a:pt x="6" y="72"/>
                    <a:pt x="6" y="73"/>
                  </a:cubicBezTo>
                  <a:cubicBezTo>
                    <a:pt x="7" y="73"/>
                    <a:pt x="7" y="73"/>
                    <a:pt x="7" y="73"/>
                  </a:cubicBezTo>
                  <a:cubicBezTo>
                    <a:pt x="8" y="74"/>
                    <a:pt x="10" y="75"/>
                    <a:pt x="11" y="76"/>
                  </a:cubicBezTo>
                  <a:cubicBezTo>
                    <a:pt x="10" y="77"/>
                    <a:pt x="9" y="79"/>
                    <a:pt x="8" y="81"/>
                  </a:cubicBezTo>
                  <a:cubicBezTo>
                    <a:pt x="10" y="81"/>
                    <a:pt x="11" y="82"/>
                    <a:pt x="12" y="83"/>
                  </a:cubicBezTo>
                  <a:cubicBezTo>
                    <a:pt x="13" y="83"/>
                    <a:pt x="13" y="84"/>
                    <a:pt x="13" y="85"/>
                  </a:cubicBezTo>
                  <a:cubicBezTo>
                    <a:pt x="14" y="86"/>
                    <a:pt x="15" y="87"/>
                    <a:pt x="15" y="88"/>
                  </a:cubicBezTo>
                  <a:cubicBezTo>
                    <a:pt x="19" y="88"/>
                    <a:pt x="19" y="88"/>
                    <a:pt x="22" y="91"/>
                  </a:cubicBezTo>
                  <a:cubicBezTo>
                    <a:pt x="22" y="91"/>
                    <a:pt x="23" y="90"/>
                    <a:pt x="23" y="90"/>
                  </a:cubicBezTo>
                  <a:cubicBezTo>
                    <a:pt x="25" y="91"/>
                    <a:pt x="26" y="92"/>
                    <a:pt x="27" y="93"/>
                  </a:cubicBezTo>
                  <a:cubicBezTo>
                    <a:pt x="30" y="92"/>
                    <a:pt x="43" y="85"/>
                    <a:pt x="44" y="83"/>
                  </a:cubicBezTo>
                  <a:cubicBezTo>
                    <a:pt x="47" y="82"/>
                    <a:pt x="51" y="80"/>
                    <a:pt x="55" y="80"/>
                  </a:cubicBezTo>
                  <a:cubicBezTo>
                    <a:pt x="55" y="79"/>
                    <a:pt x="55" y="78"/>
                    <a:pt x="56" y="78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76"/>
                    <a:pt x="57" y="76"/>
                    <a:pt x="58" y="76"/>
                  </a:cubicBezTo>
                  <a:cubicBezTo>
                    <a:pt x="58" y="76"/>
                    <a:pt x="58" y="76"/>
                    <a:pt x="58" y="7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4"/>
                    <a:pt x="59" y="74"/>
                    <a:pt x="59" y="74"/>
                  </a:cubicBezTo>
                  <a:cubicBezTo>
                    <a:pt x="59" y="74"/>
                    <a:pt x="59" y="73"/>
                    <a:pt x="59" y="73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60" y="73"/>
                    <a:pt x="60" y="75"/>
                    <a:pt x="60" y="76"/>
                  </a:cubicBezTo>
                  <a:cubicBezTo>
                    <a:pt x="60" y="76"/>
                    <a:pt x="60" y="76"/>
                    <a:pt x="60" y="76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61" y="77"/>
                    <a:pt x="61" y="78"/>
                    <a:pt x="61" y="78"/>
                  </a:cubicBezTo>
                  <a:cubicBezTo>
                    <a:pt x="61" y="78"/>
                    <a:pt x="61" y="78"/>
                    <a:pt x="62" y="79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3" y="77"/>
                    <a:pt x="62" y="77"/>
                    <a:pt x="62" y="77"/>
                  </a:cubicBezTo>
                  <a:cubicBezTo>
                    <a:pt x="64" y="75"/>
                    <a:pt x="66" y="75"/>
                    <a:pt x="69" y="77"/>
                  </a:cubicBezTo>
                  <a:cubicBezTo>
                    <a:pt x="69" y="77"/>
                    <a:pt x="69" y="77"/>
                    <a:pt x="70" y="77"/>
                  </a:cubicBezTo>
                  <a:cubicBezTo>
                    <a:pt x="70" y="76"/>
                    <a:pt x="71" y="75"/>
                    <a:pt x="72" y="74"/>
                  </a:cubicBezTo>
                  <a:cubicBezTo>
                    <a:pt x="73" y="74"/>
                    <a:pt x="74" y="74"/>
                    <a:pt x="76" y="74"/>
                  </a:cubicBezTo>
                  <a:cubicBezTo>
                    <a:pt x="76" y="74"/>
                    <a:pt x="77" y="74"/>
                    <a:pt x="77" y="74"/>
                  </a:cubicBezTo>
                  <a:cubicBezTo>
                    <a:pt x="78" y="74"/>
                    <a:pt x="78" y="74"/>
                    <a:pt x="78" y="74"/>
                  </a:cubicBezTo>
                  <a:cubicBezTo>
                    <a:pt x="79" y="74"/>
                    <a:pt x="79" y="74"/>
                    <a:pt x="79" y="74"/>
                  </a:cubicBezTo>
                  <a:cubicBezTo>
                    <a:pt x="80" y="73"/>
                    <a:pt x="81" y="73"/>
                    <a:pt x="82" y="71"/>
                  </a:cubicBezTo>
                  <a:cubicBezTo>
                    <a:pt x="83" y="70"/>
                    <a:pt x="84" y="71"/>
                    <a:pt x="85" y="71"/>
                  </a:cubicBezTo>
                  <a:cubicBezTo>
                    <a:pt x="85" y="71"/>
                    <a:pt x="86" y="70"/>
                    <a:pt x="86" y="70"/>
                  </a:cubicBezTo>
                  <a:cubicBezTo>
                    <a:pt x="85" y="69"/>
                    <a:pt x="83" y="68"/>
                    <a:pt x="82" y="69"/>
                  </a:cubicBezTo>
                  <a:cubicBezTo>
                    <a:pt x="79" y="69"/>
                    <a:pt x="78" y="67"/>
                    <a:pt x="77" y="66"/>
                  </a:cubicBezTo>
                  <a:cubicBezTo>
                    <a:pt x="78" y="64"/>
                    <a:pt x="80" y="63"/>
                    <a:pt x="81" y="61"/>
                  </a:cubicBezTo>
                  <a:cubicBezTo>
                    <a:pt x="82" y="62"/>
                    <a:pt x="83" y="62"/>
                    <a:pt x="84" y="62"/>
                  </a:cubicBezTo>
                  <a:cubicBezTo>
                    <a:pt x="85" y="64"/>
                    <a:pt x="84" y="66"/>
                    <a:pt x="86" y="67"/>
                  </a:cubicBezTo>
                  <a:cubicBezTo>
                    <a:pt x="88" y="65"/>
                    <a:pt x="87" y="63"/>
                    <a:pt x="86" y="60"/>
                  </a:cubicBezTo>
                  <a:cubicBezTo>
                    <a:pt x="88" y="60"/>
                    <a:pt x="89" y="60"/>
                    <a:pt x="91" y="60"/>
                  </a:cubicBezTo>
                  <a:cubicBezTo>
                    <a:pt x="91" y="58"/>
                    <a:pt x="91" y="57"/>
                    <a:pt x="90" y="55"/>
                  </a:cubicBezTo>
                  <a:cubicBezTo>
                    <a:pt x="88" y="54"/>
                    <a:pt x="88" y="52"/>
                    <a:pt x="89" y="51"/>
                  </a:cubicBezTo>
                  <a:cubicBezTo>
                    <a:pt x="92" y="51"/>
                    <a:pt x="94" y="52"/>
                    <a:pt x="96" y="55"/>
                  </a:cubicBezTo>
                  <a:cubicBezTo>
                    <a:pt x="97" y="53"/>
                    <a:pt x="98" y="52"/>
                    <a:pt x="99" y="51"/>
                  </a:cubicBezTo>
                  <a:cubicBezTo>
                    <a:pt x="99" y="52"/>
                    <a:pt x="99" y="53"/>
                    <a:pt x="99" y="54"/>
                  </a:cubicBezTo>
                  <a:cubicBezTo>
                    <a:pt x="101" y="55"/>
                    <a:pt x="102" y="56"/>
                    <a:pt x="104" y="57"/>
                  </a:cubicBezTo>
                  <a:cubicBezTo>
                    <a:pt x="105" y="53"/>
                    <a:pt x="108" y="56"/>
                    <a:pt x="111" y="54"/>
                  </a:cubicBezTo>
                  <a:cubicBezTo>
                    <a:pt x="110" y="52"/>
                    <a:pt x="110" y="51"/>
                    <a:pt x="112" y="49"/>
                  </a:cubicBezTo>
                  <a:cubicBezTo>
                    <a:pt x="114" y="48"/>
                    <a:pt x="115" y="46"/>
                    <a:pt x="115" y="43"/>
                  </a:cubicBezTo>
                  <a:cubicBezTo>
                    <a:pt x="115" y="43"/>
                    <a:pt x="115" y="43"/>
                    <a:pt x="116" y="43"/>
                  </a:cubicBezTo>
                  <a:cubicBezTo>
                    <a:pt x="117" y="43"/>
                    <a:pt x="117" y="44"/>
                    <a:pt x="118" y="45"/>
                  </a:cubicBezTo>
                  <a:cubicBezTo>
                    <a:pt x="118" y="45"/>
                    <a:pt x="118" y="45"/>
                    <a:pt x="118" y="45"/>
                  </a:cubicBezTo>
                  <a:cubicBezTo>
                    <a:pt x="118" y="45"/>
                    <a:pt x="119" y="44"/>
                    <a:pt x="119" y="44"/>
                  </a:cubicBezTo>
                  <a:cubicBezTo>
                    <a:pt x="119" y="42"/>
                    <a:pt x="116" y="41"/>
                    <a:pt x="118" y="39"/>
                  </a:cubicBezTo>
                  <a:cubicBezTo>
                    <a:pt x="119" y="39"/>
                    <a:pt x="121" y="40"/>
                    <a:pt x="123" y="38"/>
                  </a:cubicBezTo>
                  <a:cubicBezTo>
                    <a:pt x="123" y="38"/>
                    <a:pt x="123" y="38"/>
                    <a:pt x="123" y="38"/>
                  </a:cubicBezTo>
                  <a:cubicBezTo>
                    <a:pt x="123" y="38"/>
                    <a:pt x="123" y="38"/>
                    <a:pt x="123" y="38"/>
                  </a:cubicBezTo>
                  <a:cubicBezTo>
                    <a:pt x="123" y="38"/>
                    <a:pt x="123" y="38"/>
                    <a:pt x="123" y="38"/>
                  </a:cubicBezTo>
                  <a:cubicBezTo>
                    <a:pt x="122" y="38"/>
                    <a:pt x="122" y="38"/>
                    <a:pt x="122" y="37"/>
                  </a:cubicBezTo>
                  <a:cubicBezTo>
                    <a:pt x="122" y="37"/>
                    <a:pt x="122" y="37"/>
                    <a:pt x="122" y="36"/>
                  </a:cubicBezTo>
                  <a:cubicBezTo>
                    <a:pt x="122" y="36"/>
                    <a:pt x="122" y="36"/>
                    <a:pt x="122" y="36"/>
                  </a:cubicBezTo>
                  <a:cubicBezTo>
                    <a:pt x="122" y="36"/>
                    <a:pt x="122" y="36"/>
                    <a:pt x="122" y="36"/>
                  </a:cubicBezTo>
                  <a:cubicBezTo>
                    <a:pt x="122" y="36"/>
                    <a:pt x="122" y="36"/>
                    <a:pt x="122" y="36"/>
                  </a:cubicBezTo>
                  <a:cubicBezTo>
                    <a:pt x="123" y="36"/>
                    <a:pt x="124" y="36"/>
                    <a:pt x="124" y="36"/>
                  </a:cubicBezTo>
                  <a:cubicBezTo>
                    <a:pt x="124" y="36"/>
                    <a:pt x="124" y="36"/>
                    <a:pt x="125" y="35"/>
                  </a:cubicBezTo>
                  <a:cubicBezTo>
                    <a:pt x="124" y="36"/>
                    <a:pt x="124" y="36"/>
                    <a:pt x="124" y="36"/>
                  </a:cubicBezTo>
                  <a:cubicBezTo>
                    <a:pt x="124" y="36"/>
                    <a:pt x="124" y="36"/>
                    <a:pt x="125" y="35"/>
                  </a:cubicBezTo>
                  <a:cubicBezTo>
                    <a:pt x="125" y="35"/>
                    <a:pt x="125" y="35"/>
                    <a:pt x="125" y="35"/>
                  </a:cubicBezTo>
                  <a:cubicBezTo>
                    <a:pt x="125" y="35"/>
                    <a:pt x="126" y="35"/>
                    <a:pt x="127" y="35"/>
                  </a:cubicBezTo>
                  <a:cubicBezTo>
                    <a:pt x="127" y="34"/>
                    <a:pt x="127" y="34"/>
                    <a:pt x="127" y="34"/>
                  </a:cubicBezTo>
                  <a:cubicBezTo>
                    <a:pt x="127" y="34"/>
                    <a:pt x="127" y="34"/>
                    <a:pt x="127" y="34"/>
                  </a:cubicBezTo>
                  <a:cubicBezTo>
                    <a:pt x="127" y="33"/>
                    <a:pt x="127" y="33"/>
                    <a:pt x="127" y="33"/>
                  </a:cubicBezTo>
                  <a:cubicBezTo>
                    <a:pt x="127" y="34"/>
                    <a:pt x="127" y="34"/>
                    <a:pt x="127" y="34"/>
                  </a:cubicBezTo>
                  <a:cubicBezTo>
                    <a:pt x="127" y="34"/>
                    <a:pt x="127" y="34"/>
                    <a:pt x="127" y="34"/>
                  </a:cubicBezTo>
                  <a:cubicBezTo>
                    <a:pt x="127" y="34"/>
                    <a:pt x="127" y="33"/>
                    <a:pt x="127" y="33"/>
                  </a:cubicBezTo>
                  <a:cubicBezTo>
                    <a:pt x="127" y="33"/>
                    <a:pt x="127" y="33"/>
                    <a:pt x="127" y="33"/>
                  </a:cubicBezTo>
                  <a:cubicBezTo>
                    <a:pt x="127" y="33"/>
                    <a:pt x="127" y="33"/>
                    <a:pt x="127" y="33"/>
                  </a:cubicBezTo>
                  <a:cubicBezTo>
                    <a:pt x="127" y="33"/>
                    <a:pt x="127" y="33"/>
                    <a:pt x="127" y="33"/>
                  </a:cubicBezTo>
                  <a:cubicBezTo>
                    <a:pt x="127" y="32"/>
                    <a:pt x="127" y="31"/>
                    <a:pt x="127" y="31"/>
                  </a:cubicBezTo>
                  <a:cubicBezTo>
                    <a:pt x="127" y="30"/>
                    <a:pt x="128" y="30"/>
                    <a:pt x="128" y="29"/>
                  </a:cubicBezTo>
                  <a:cubicBezTo>
                    <a:pt x="128" y="30"/>
                    <a:pt x="128" y="30"/>
                    <a:pt x="129" y="30"/>
                  </a:cubicBezTo>
                  <a:cubicBezTo>
                    <a:pt x="129" y="31"/>
                    <a:pt x="130" y="30"/>
                    <a:pt x="131" y="30"/>
                  </a:cubicBezTo>
                  <a:cubicBezTo>
                    <a:pt x="131" y="31"/>
                    <a:pt x="130" y="32"/>
                    <a:pt x="132" y="32"/>
                  </a:cubicBezTo>
                  <a:cubicBezTo>
                    <a:pt x="133" y="30"/>
                    <a:pt x="134" y="29"/>
                    <a:pt x="135" y="27"/>
                  </a:cubicBezTo>
                  <a:cubicBezTo>
                    <a:pt x="135" y="28"/>
                    <a:pt x="135" y="28"/>
                    <a:pt x="135" y="28"/>
                  </a:cubicBezTo>
                  <a:cubicBezTo>
                    <a:pt x="135" y="28"/>
                    <a:pt x="135" y="28"/>
                    <a:pt x="135" y="28"/>
                  </a:cubicBezTo>
                  <a:cubicBezTo>
                    <a:pt x="135" y="28"/>
                    <a:pt x="136" y="28"/>
                    <a:pt x="136" y="28"/>
                  </a:cubicBezTo>
                  <a:cubicBezTo>
                    <a:pt x="136" y="29"/>
                    <a:pt x="136" y="29"/>
                    <a:pt x="136" y="30"/>
                  </a:cubicBezTo>
                  <a:cubicBezTo>
                    <a:pt x="136" y="33"/>
                    <a:pt x="138" y="32"/>
                    <a:pt x="140" y="33"/>
                  </a:cubicBezTo>
                  <a:cubicBezTo>
                    <a:pt x="139" y="32"/>
                    <a:pt x="139" y="32"/>
                    <a:pt x="138" y="31"/>
                  </a:cubicBezTo>
                  <a:cubicBezTo>
                    <a:pt x="138" y="31"/>
                    <a:pt x="138" y="31"/>
                    <a:pt x="138" y="31"/>
                  </a:cubicBezTo>
                  <a:cubicBezTo>
                    <a:pt x="139" y="32"/>
                    <a:pt x="140" y="31"/>
                    <a:pt x="141" y="30"/>
                  </a:cubicBezTo>
                  <a:cubicBezTo>
                    <a:pt x="140" y="30"/>
                    <a:pt x="140" y="30"/>
                    <a:pt x="139" y="30"/>
                  </a:cubicBezTo>
                  <a:cubicBezTo>
                    <a:pt x="137" y="30"/>
                    <a:pt x="138" y="29"/>
                    <a:pt x="139" y="28"/>
                  </a:cubicBezTo>
                  <a:cubicBezTo>
                    <a:pt x="140" y="27"/>
                    <a:pt x="141" y="26"/>
                    <a:pt x="142" y="25"/>
                  </a:cubicBezTo>
                  <a:cubicBezTo>
                    <a:pt x="142" y="25"/>
                    <a:pt x="142" y="25"/>
                    <a:pt x="142" y="25"/>
                  </a:cubicBezTo>
                  <a:cubicBezTo>
                    <a:pt x="142" y="26"/>
                    <a:pt x="142" y="27"/>
                    <a:pt x="142" y="28"/>
                  </a:cubicBezTo>
                  <a:cubicBezTo>
                    <a:pt x="143" y="29"/>
                    <a:pt x="144" y="30"/>
                    <a:pt x="145" y="31"/>
                  </a:cubicBezTo>
                  <a:cubicBezTo>
                    <a:pt x="147" y="30"/>
                    <a:pt x="148" y="29"/>
                    <a:pt x="149" y="27"/>
                  </a:cubicBezTo>
                  <a:cubicBezTo>
                    <a:pt x="149" y="27"/>
                    <a:pt x="149" y="27"/>
                    <a:pt x="149" y="27"/>
                  </a:cubicBezTo>
                  <a:cubicBezTo>
                    <a:pt x="150" y="26"/>
                    <a:pt x="151" y="25"/>
                    <a:pt x="150" y="24"/>
                  </a:cubicBezTo>
                  <a:cubicBezTo>
                    <a:pt x="150" y="23"/>
                    <a:pt x="149" y="23"/>
                    <a:pt x="149" y="23"/>
                  </a:cubicBezTo>
                  <a:cubicBezTo>
                    <a:pt x="149" y="23"/>
                    <a:pt x="150" y="23"/>
                    <a:pt x="150" y="23"/>
                  </a:cubicBezTo>
                  <a:cubicBezTo>
                    <a:pt x="150" y="23"/>
                    <a:pt x="151" y="23"/>
                    <a:pt x="151" y="23"/>
                  </a:cubicBezTo>
                  <a:cubicBezTo>
                    <a:pt x="151" y="24"/>
                    <a:pt x="151" y="25"/>
                    <a:pt x="151" y="26"/>
                  </a:cubicBezTo>
                  <a:cubicBezTo>
                    <a:pt x="151" y="26"/>
                    <a:pt x="151" y="26"/>
                    <a:pt x="151" y="26"/>
                  </a:cubicBezTo>
                  <a:cubicBezTo>
                    <a:pt x="153" y="25"/>
                    <a:pt x="154" y="23"/>
                    <a:pt x="155" y="22"/>
                  </a:cubicBezTo>
                  <a:cubicBezTo>
                    <a:pt x="156" y="22"/>
                    <a:pt x="156" y="21"/>
                    <a:pt x="156" y="21"/>
                  </a:cubicBezTo>
                  <a:cubicBezTo>
                    <a:pt x="156" y="20"/>
                    <a:pt x="157" y="20"/>
                    <a:pt x="158" y="20"/>
                  </a:cubicBezTo>
                  <a:cubicBezTo>
                    <a:pt x="158" y="21"/>
                    <a:pt x="158" y="23"/>
                    <a:pt x="159" y="24"/>
                  </a:cubicBezTo>
                  <a:cubicBezTo>
                    <a:pt x="159" y="24"/>
                    <a:pt x="159" y="24"/>
                    <a:pt x="160" y="23"/>
                  </a:cubicBezTo>
                  <a:cubicBezTo>
                    <a:pt x="160" y="23"/>
                    <a:pt x="160" y="23"/>
                    <a:pt x="160" y="23"/>
                  </a:cubicBezTo>
                  <a:cubicBezTo>
                    <a:pt x="160" y="23"/>
                    <a:pt x="161" y="23"/>
                    <a:pt x="161" y="23"/>
                  </a:cubicBezTo>
                  <a:cubicBezTo>
                    <a:pt x="161" y="23"/>
                    <a:pt x="161" y="23"/>
                    <a:pt x="161" y="23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22"/>
                    <a:pt x="162" y="21"/>
                    <a:pt x="162" y="21"/>
                  </a:cubicBezTo>
                  <a:cubicBezTo>
                    <a:pt x="162" y="21"/>
                    <a:pt x="162" y="21"/>
                    <a:pt x="162" y="21"/>
                  </a:cubicBezTo>
                  <a:cubicBezTo>
                    <a:pt x="162" y="21"/>
                    <a:pt x="162" y="21"/>
                    <a:pt x="162" y="21"/>
                  </a:cubicBezTo>
                  <a:cubicBezTo>
                    <a:pt x="163" y="21"/>
                    <a:pt x="165" y="21"/>
                    <a:pt x="166" y="21"/>
                  </a:cubicBezTo>
                  <a:cubicBezTo>
                    <a:pt x="166" y="21"/>
                    <a:pt x="166" y="20"/>
                    <a:pt x="166" y="20"/>
                  </a:cubicBezTo>
                  <a:cubicBezTo>
                    <a:pt x="167" y="19"/>
                    <a:pt x="167" y="18"/>
                    <a:pt x="167" y="18"/>
                  </a:cubicBezTo>
                  <a:cubicBezTo>
                    <a:pt x="167" y="17"/>
                    <a:pt x="167" y="17"/>
                    <a:pt x="167" y="17"/>
                  </a:cubicBezTo>
                  <a:cubicBezTo>
                    <a:pt x="167" y="17"/>
                    <a:pt x="167" y="17"/>
                    <a:pt x="167" y="17"/>
                  </a:cubicBezTo>
                  <a:cubicBezTo>
                    <a:pt x="167" y="17"/>
                    <a:pt x="166" y="17"/>
                    <a:pt x="166" y="17"/>
                  </a:cubicBezTo>
                  <a:cubicBezTo>
                    <a:pt x="166" y="16"/>
                    <a:pt x="166" y="15"/>
                    <a:pt x="167" y="14"/>
                  </a:cubicBezTo>
                  <a:cubicBezTo>
                    <a:pt x="169" y="14"/>
                    <a:pt x="170" y="16"/>
                    <a:pt x="173" y="16"/>
                  </a:cubicBezTo>
                  <a:cubicBezTo>
                    <a:pt x="174" y="14"/>
                    <a:pt x="174" y="13"/>
                    <a:pt x="175" y="11"/>
                  </a:cubicBezTo>
                  <a:cubicBezTo>
                    <a:pt x="176" y="10"/>
                    <a:pt x="176" y="9"/>
                    <a:pt x="176" y="8"/>
                  </a:cubicBezTo>
                  <a:cubicBezTo>
                    <a:pt x="176" y="8"/>
                    <a:pt x="177" y="7"/>
                    <a:pt x="178" y="7"/>
                  </a:cubicBezTo>
                  <a:cubicBezTo>
                    <a:pt x="178" y="7"/>
                    <a:pt x="178" y="8"/>
                    <a:pt x="178" y="8"/>
                  </a:cubicBezTo>
                  <a:cubicBezTo>
                    <a:pt x="178" y="8"/>
                    <a:pt x="178" y="8"/>
                    <a:pt x="178" y="8"/>
                  </a:cubicBezTo>
                  <a:cubicBezTo>
                    <a:pt x="177" y="10"/>
                    <a:pt x="177" y="11"/>
                    <a:pt x="179" y="13"/>
                  </a:cubicBezTo>
                  <a:cubicBezTo>
                    <a:pt x="180" y="13"/>
                    <a:pt x="180" y="12"/>
                    <a:pt x="180" y="12"/>
                  </a:cubicBezTo>
                  <a:cubicBezTo>
                    <a:pt x="180" y="11"/>
                    <a:pt x="180" y="10"/>
                    <a:pt x="182" y="9"/>
                  </a:cubicBezTo>
                  <a:cubicBezTo>
                    <a:pt x="183" y="9"/>
                    <a:pt x="183" y="8"/>
                    <a:pt x="183" y="8"/>
                  </a:cubicBezTo>
                  <a:cubicBezTo>
                    <a:pt x="183" y="8"/>
                    <a:pt x="183" y="7"/>
                    <a:pt x="183" y="7"/>
                  </a:cubicBezTo>
                  <a:cubicBezTo>
                    <a:pt x="185" y="6"/>
                    <a:pt x="185" y="5"/>
                    <a:pt x="185" y="4"/>
                  </a:cubicBezTo>
                  <a:cubicBezTo>
                    <a:pt x="185" y="4"/>
                    <a:pt x="186" y="5"/>
                    <a:pt x="186" y="5"/>
                  </a:cubicBezTo>
                  <a:cubicBezTo>
                    <a:pt x="188" y="5"/>
                    <a:pt x="190" y="5"/>
                    <a:pt x="191" y="4"/>
                  </a:cubicBezTo>
                  <a:cubicBezTo>
                    <a:pt x="191" y="3"/>
                    <a:pt x="192" y="3"/>
                    <a:pt x="192" y="3"/>
                  </a:cubicBezTo>
                  <a:cubicBezTo>
                    <a:pt x="193" y="2"/>
                    <a:pt x="193" y="2"/>
                    <a:pt x="194" y="2"/>
                  </a:cubicBezTo>
                  <a:cubicBezTo>
                    <a:pt x="188" y="0"/>
                    <a:pt x="187" y="0"/>
                    <a:pt x="185" y="4"/>
                  </a:cubicBezTo>
                  <a:close/>
                  <a:moveTo>
                    <a:pt x="165" y="19"/>
                  </a:moveTo>
                  <a:cubicBezTo>
                    <a:pt x="165" y="19"/>
                    <a:pt x="165" y="19"/>
                    <a:pt x="164" y="19"/>
                  </a:cubicBezTo>
                  <a:cubicBezTo>
                    <a:pt x="164" y="19"/>
                    <a:pt x="163" y="19"/>
                    <a:pt x="163" y="18"/>
                  </a:cubicBezTo>
                  <a:cubicBezTo>
                    <a:pt x="162" y="19"/>
                    <a:pt x="162" y="19"/>
                    <a:pt x="162" y="20"/>
                  </a:cubicBezTo>
                  <a:cubicBezTo>
                    <a:pt x="162" y="20"/>
                    <a:pt x="162" y="21"/>
                    <a:pt x="162" y="21"/>
                  </a:cubicBezTo>
                  <a:cubicBezTo>
                    <a:pt x="162" y="21"/>
                    <a:pt x="162" y="21"/>
                    <a:pt x="162" y="21"/>
                  </a:cubicBezTo>
                  <a:cubicBezTo>
                    <a:pt x="162" y="21"/>
                    <a:pt x="162" y="21"/>
                    <a:pt x="162" y="21"/>
                  </a:cubicBezTo>
                  <a:cubicBezTo>
                    <a:pt x="161" y="21"/>
                    <a:pt x="161" y="20"/>
                    <a:pt x="160" y="19"/>
                  </a:cubicBezTo>
                  <a:cubicBezTo>
                    <a:pt x="161" y="19"/>
                    <a:pt x="163" y="18"/>
                    <a:pt x="162" y="17"/>
                  </a:cubicBezTo>
                  <a:cubicBezTo>
                    <a:pt x="161" y="16"/>
                    <a:pt x="161" y="15"/>
                    <a:pt x="162" y="15"/>
                  </a:cubicBezTo>
                  <a:cubicBezTo>
                    <a:pt x="162" y="15"/>
                    <a:pt x="162" y="15"/>
                    <a:pt x="163" y="15"/>
                  </a:cubicBezTo>
                  <a:cubicBezTo>
                    <a:pt x="163" y="16"/>
                    <a:pt x="163" y="16"/>
                    <a:pt x="163" y="16"/>
                  </a:cubicBezTo>
                  <a:cubicBezTo>
                    <a:pt x="163" y="16"/>
                    <a:pt x="163" y="16"/>
                    <a:pt x="163" y="16"/>
                  </a:cubicBezTo>
                  <a:cubicBezTo>
                    <a:pt x="163" y="16"/>
                    <a:pt x="163" y="16"/>
                    <a:pt x="163" y="17"/>
                  </a:cubicBezTo>
                  <a:cubicBezTo>
                    <a:pt x="163" y="16"/>
                    <a:pt x="163" y="16"/>
                    <a:pt x="163" y="16"/>
                  </a:cubicBezTo>
                  <a:lnTo>
                    <a:pt x="165" y="19"/>
                  </a:lnTo>
                  <a:close/>
                  <a:moveTo>
                    <a:pt x="160" y="12"/>
                  </a:moveTo>
                  <a:cubicBezTo>
                    <a:pt x="160" y="12"/>
                    <a:pt x="160" y="12"/>
                    <a:pt x="160" y="12"/>
                  </a:cubicBezTo>
                  <a:cubicBezTo>
                    <a:pt x="161" y="12"/>
                    <a:pt x="161" y="12"/>
                    <a:pt x="161" y="12"/>
                  </a:cubicBezTo>
                  <a:cubicBezTo>
                    <a:pt x="161" y="13"/>
                    <a:pt x="160" y="13"/>
                    <a:pt x="159" y="13"/>
                  </a:cubicBezTo>
                  <a:cubicBezTo>
                    <a:pt x="159" y="13"/>
                    <a:pt x="159" y="13"/>
                    <a:pt x="159" y="13"/>
                  </a:cubicBezTo>
                  <a:cubicBezTo>
                    <a:pt x="159" y="13"/>
                    <a:pt x="158" y="13"/>
                    <a:pt x="158" y="13"/>
                  </a:cubicBezTo>
                  <a:cubicBezTo>
                    <a:pt x="158" y="13"/>
                    <a:pt x="158" y="13"/>
                    <a:pt x="158" y="13"/>
                  </a:cubicBezTo>
                  <a:cubicBezTo>
                    <a:pt x="158" y="13"/>
                    <a:pt x="158" y="13"/>
                    <a:pt x="158" y="13"/>
                  </a:cubicBezTo>
                  <a:cubicBezTo>
                    <a:pt x="158" y="13"/>
                    <a:pt x="157" y="13"/>
                    <a:pt x="157" y="13"/>
                  </a:cubicBezTo>
                  <a:cubicBezTo>
                    <a:pt x="157" y="13"/>
                    <a:pt x="158" y="12"/>
                    <a:pt x="158" y="12"/>
                  </a:cubicBezTo>
                  <a:cubicBezTo>
                    <a:pt x="159" y="12"/>
                    <a:pt x="159" y="12"/>
                    <a:pt x="160" y="12"/>
                  </a:cubicBezTo>
                  <a:close/>
                  <a:moveTo>
                    <a:pt x="152" y="19"/>
                  </a:moveTo>
                  <a:cubicBezTo>
                    <a:pt x="152" y="19"/>
                    <a:pt x="153" y="19"/>
                    <a:pt x="154" y="20"/>
                  </a:cubicBezTo>
                  <a:cubicBezTo>
                    <a:pt x="153" y="20"/>
                    <a:pt x="152" y="20"/>
                    <a:pt x="151" y="20"/>
                  </a:cubicBezTo>
                  <a:cubicBezTo>
                    <a:pt x="151" y="20"/>
                    <a:pt x="151" y="20"/>
                    <a:pt x="151" y="20"/>
                  </a:cubicBezTo>
                  <a:cubicBezTo>
                    <a:pt x="151" y="19"/>
                    <a:pt x="151" y="19"/>
                    <a:pt x="152" y="19"/>
                  </a:cubicBezTo>
                  <a:close/>
                  <a:moveTo>
                    <a:pt x="125" y="26"/>
                  </a:moveTo>
                  <a:cubicBezTo>
                    <a:pt x="125" y="26"/>
                    <a:pt x="125" y="26"/>
                    <a:pt x="125" y="26"/>
                  </a:cubicBezTo>
                  <a:cubicBezTo>
                    <a:pt x="126" y="26"/>
                    <a:pt x="126" y="26"/>
                    <a:pt x="126" y="26"/>
                  </a:cubicBezTo>
                  <a:cubicBezTo>
                    <a:pt x="126" y="26"/>
                    <a:pt x="125" y="26"/>
                    <a:pt x="125" y="26"/>
                  </a:cubicBezTo>
                  <a:close/>
                  <a:moveTo>
                    <a:pt x="126" y="20"/>
                  </a:moveTo>
                  <a:cubicBezTo>
                    <a:pt x="126" y="20"/>
                    <a:pt x="126" y="21"/>
                    <a:pt x="125" y="21"/>
                  </a:cubicBezTo>
                  <a:cubicBezTo>
                    <a:pt x="125" y="21"/>
                    <a:pt x="125" y="22"/>
                    <a:pt x="125" y="22"/>
                  </a:cubicBezTo>
                  <a:cubicBezTo>
                    <a:pt x="125" y="22"/>
                    <a:pt x="125" y="21"/>
                    <a:pt x="125" y="21"/>
                  </a:cubicBezTo>
                  <a:cubicBezTo>
                    <a:pt x="125" y="20"/>
                    <a:pt x="126" y="20"/>
                    <a:pt x="126" y="20"/>
                  </a:cubicBezTo>
                  <a:close/>
                  <a:moveTo>
                    <a:pt x="124" y="36"/>
                  </a:moveTo>
                  <a:cubicBezTo>
                    <a:pt x="124" y="36"/>
                    <a:pt x="123" y="36"/>
                    <a:pt x="122" y="36"/>
                  </a:cubicBezTo>
                  <a:cubicBezTo>
                    <a:pt x="122" y="36"/>
                    <a:pt x="122" y="36"/>
                    <a:pt x="122" y="36"/>
                  </a:cubicBezTo>
                  <a:cubicBezTo>
                    <a:pt x="122" y="36"/>
                    <a:pt x="122" y="36"/>
                    <a:pt x="122" y="35"/>
                  </a:cubicBezTo>
                  <a:cubicBezTo>
                    <a:pt x="122" y="35"/>
                    <a:pt x="122" y="35"/>
                    <a:pt x="122" y="35"/>
                  </a:cubicBezTo>
                  <a:cubicBezTo>
                    <a:pt x="122" y="35"/>
                    <a:pt x="122" y="35"/>
                    <a:pt x="122" y="35"/>
                  </a:cubicBezTo>
                  <a:cubicBezTo>
                    <a:pt x="122" y="35"/>
                    <a:pt x="122" y="35"/>
                    <a:pt x="122" y="35"/>
                  </a:cubicBezTo>
                  <a:cubicBezTo>
                    <a:pt x="122" y="35"/>
                    <a:pt x="122" y="35"/>
                    <a:pt x="122" y="35"/>
                  </a:cubicBezTo>
                  <a:cubicBezTo>
                    <a:pt x="123" y="35"/>
                    <a:pt x="123" y="36"/>
                    <a:pt x="124" y="36"/>
                  </a:cubicBezTo>
                  <a:cubicBezTo>
                    <a:pt x="124" y="36"/>
                    <a:pt x="124" y="36"/>
                    <a:pt x="124" y="36"/>
                  </a:cubicBezTo>
                  <a:close/>
                  <a:moveTo>
                    <a:pt x="129" y="28"/>
                  </a:moveTo>
                  <a:cubicBezTo>
                    <a:pt x="129" y="28"/>
                    <a:pt x="129" y="27"/>
                    <a:pt x="129" y="27"/>
                  </a:cubicBezTo>
                  <a:cubicBezTo>
                    <a:pt x="130" y="28"/>
                    <a:pt x="130" y="28"/>
                    <a:pt x="130" y="29"/>
                  </a:cubicBezTo>
                  <a:cubicBezTo>
                    <a:pt x="130" y="29"/>
                    <a:pt x="130" y="29"/>
                    <a:pt x="130" y="29"/>
                  </a:cubicBezTo>
                  <a:cubicBezTo>
                    <a:pt x="129" y="28"/>
                    <a:pt x="129" y="28"/>
                    <a:pt x="129" y="28"/>
                  </a:cubicBezTo>
                  <a:close/>
                  <a:moveTo>
                    <a:pt x="139" y="22"/>
                  </a:moveTo>
                  <a:cubicBezTo>
                    <a:pt x="138" y="22"/>
                    <a:pt x="139" y="21"/>
                    <a:pt x="137" y="21"/>
                  </a:cubicBezTo>
                  <a:cubicBezTo>
                    <a:pt x="138" y="22"/>
                    <a:pt x="137" y="23"/>
                    <a:pt x="136" y="24"/>
                  </a:cubicBezTo>
                  <a:cubicBezTo>
                    <a:pt x="136" y="24"/>
                    <a:pt x="136" y="24"/>
                    <a:pt x="136" y="24"/>
                  </a:cubicBezTo>
                  <a:cubicBezTo>
                    <a:pt x="136" y="24"/>
                    <a:pt x="137" y="23"/>
                    <a:pt x="137" y="23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7" y="22"/>
                    <a:pt x="137" y="22"/>
                    <a:pt x="137" y="21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37" y="21"/>
                    <a:pt x="137" y="21"/>
                    <a:pt x="137" y="21"/>
                  </a:cubicBezTo>
                  <a:cubicBezTo>
                    <a:pt x="137" y="22"/>
                    <a:pt x="137" y="22"/>
                    <a:pt x="137" y="23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7" y="23"/>
                    <a:pt x="137" y="23"/>
                    <a:pt x="136" y="23"/>
                  </a:cubicBezTo>
                  <a:cubicBezTo>
                    <a:pt x="136" y="23"/>
                    <a:pt x="136" y="22"/>
                    <a:pt x="136" y="22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6" y="22"/>
                    <a:pt x="135" y="22"/>
                    <a:pt x="135" y="22"/>
                  </a:cubicBezTo>
                  <a:cubicBezTo>
                    <a:pt x="135" y="22"/>
                    <a:pt x="134" y="22"/>
                    <a:pt x="133" y="23"/>
                  </a:cubicBezTo>
                  <a:cubicBezTo>
                    <a:pt x="133" y="23"/>
                    <a:pt x="132" y="24"/>
                    <a:pt x="131" y="25"/>
                  </a:cubicBezTo>
                  <a:cubicBezTo>
                    <a:pt x="133" y="23"/>
                    <a:pt x="136" y="21"/>
                    <a:pt x="135" y="19"/>
                  </a:cubicBezTo>
                  <a:cubicBezTo>
                    <a:pt x="138" y="19"/>
                    <a:pt x="137" y="21"/>
                    <a:pt x="139" y="20"/>
                  </a:cubicBezTo>
                  <a:cubicBezTo>
                    <a:pt x="139" y="20"/>
                    <a:pt x="140" y="20"/>
                    <a:pt x="140" y="20"/>
                  </a:cubicBezTo>
                  <a:cubicBezTo>
                    <a:pt x="140" y="21"/>
                    <a:pt x="140" y="21"/>
                    <a:pt x="140" y="22"/>
                  </a:cubicBezTo>
                  <a:cubicBezTo>
                    <a:pt x="139" y="22"/>
                    <a:pt x="139" y="22"/>
                    <a:pt x="139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6" name="Freeform 183">
              <a:extLst>
                <a:ext uri="{FF2B5EF4-FFF2-40B4-BE49-F238E27FC236}">
                  <a16:creationId xmlns:a16="http://schemas.microsoft.com/office/drawing/2014/main" id="{1E58EF09-F211-4E00-9923-437DAD0B2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2988" y="4459288"/>
              <a:ext cx="3175" cy="3175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0 h 2"/>
                <a:gd name="T4" fmla="*/ 0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2" y="1"/>
                    <a:pt x="2" y="1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7" name="Freeform 184">
              <a:extLst>
                <a:ext uri="{FF2B5EF4-FFF2-40B4-BE49-F238E27FC236}">
                  <a16:creationId xmlns:a16="http://schemas.microsoft.com/office/drawing/2014/main" id="{818DC70A-366B-48A2-9BC6-B0EDA669D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926" y="4462463"/>
              <a:ext cx="6350" cy="4763"/>
            </a:xfrm>
            <a:custGeom>
              <a:avLst/>
              <a:gdLst>
                <a:gd name="T0" fmla="*/ 1 w 3"/>
                <a:gd name="T1" fmla="*/ 1 h 2"/>
                <a:gd name="T2" fmla="*/ 0 w 3"/>
                <a:gd name="T3" fmla="*/ 1 h 2"/>
                <a:gd name="T4" fmla="*/ 1 w 3"/>
                <a:gd name="T5" fmla="*/ 1 h 2"/>
                <a:gd name="T6" fmla="*/ 1 w 3"/>
                <a:gd name="T7" fmla="*/ 1 h 2"/>
                <a:gd name="T8" fmla="*/ 2 w 3"/>
                <a:gd name="T9" fmla="*/ 2 h 2"/>
                <a:gd name="T10" fmla="*/ 2 w 3"/>
                <a:gd name="T11" fmla="*/ 2 h 2"/>
                <a:gd name="T12" fmla="*/ 2 w 3"/>
                <a:gd name="T13" fmla="*/ 2 h 2"/>
                <a:gd name="T14" fmla="*/ 2 w 3"/>
                <a:gd name="T15" fmla="*/ 2 h 2"/>
                <a:gd name="T16" fmla="*/ 2 w 3"/>
                <a:gd name="T17" fmla="*/ 2 h 2"/>
                <a:gd name="T18" fmla="*/ 2 w 3"/>
                <a:gd name="T19" fmla="*/ 2 h 2"/>
                <a:gd name="T20" fmla="*/ 3 w 3"/>
                <a:gd name="T21" fmla="*/ 0 h 2"/>
                <a:gd name="T22" fmla="*/ 1 w 3"/>
                <a:gd name="T2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3" y="0"/>
                  </a:cubicBezTo>
                  <a:cubicBezTo>
                    <a:pt x="2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8" name="Freeform 185">
              <a:extLst>
                <a:ext uri="{FF2B5EF4-FFF2-40B4-BE49-F238E27FC236}">
                  <a16:creationId xmlns:a16="http://schemas.microsoft.com/office/drawing/2014/main" id="{4720D62B-5B4B-46E1-8543-931AF3C22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0451" y="4487863"/>
              <a:ext cx="1588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1 w 1"/>
                <a:gd name="T5" fmla="*/ 0 h 1"/>
                <a:gd name="T6" fmla="*/ 1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9" name="Freeform 186">
              <a:extLst>
                <a:ext uri="{FF2B5EF4-FFF2-40B4-BE49-F238E27FC236}">
                  <a16:creationId xmlns:a16="http://schemas.microsoft.com/office/drawing/2014/main" id="{82B0A8E3-1C46-429D-8E5D-4443E55E4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263" y="4460876"/>
              <a:ext cx="1588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0 w 1"/>
                <a:gd name="T7" fmla="*/ 1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0" name="Freeform 187">
              <a:extLst>
                <a:ext uri="{FF2B5EF4-FFF2-40B4-BE49-F238E27FC236}">
                  <a16:creationId xmlns:a16="http://schemas.microsoft.com/office/drawing/2014/main" id="{0AB35A46-F8A1-4D9A-86F8-05D8955EA9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38" y="447675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1" name="Freeform 188">
              <a:extLst>
                <a:ext uri="{FF2B5EF4-FFF2-40B4-BE49-F238E27FC236}">
                  <a16:creationId xmlns:a16="http://schemas.microsoft.com/office/drawing/2014/main" id="{221B7A43-3B8A-49B5-8D30-CC22C720A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926" y="4486276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1 w 1"/>
                <a:gd name="T5" fmla="*/ 0 h 1"/>
                <a:gd name="T6" fmla="*/ 0 w 1"/>
                <a:gd name="T7" fmla="*/ 0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2" name="Freeform 189">
              <a:extLst>
                <a:ext uri="{FF2B5EF4-FFF2-40B4-BE49-F238E27FC236}">
                  <a16:creationId xmlns:a16="http://schemas.microsoft.com/office/drawing/2014/main" id="{A04E826D-E913-47DD-A996-83D0FA1FD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938" y="44942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3" name="Freeform 190">
              <a:extLst>
                <a:ext uri="{FF2B5EF4-FFF2-40B4-BE49-F238E27FC236}">
                  <a16:creationId xmlns:a16="http://schemas.microsoft.com/office/drawing/2014/main" id="{1D4597C7-84C8-48E9-8C3F-315584AEA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4063" y="5984876"/>
              <a:ext cx="47625" cy="385763"/>
            </a:xfrm>
            <a:custGeom>
              <a:avLst/>
              <a:gdLst>
                <a:gd name="T0" fmla="*/ 21 w 24"/>
                <a:gd name="T1" fmla="*/ 0 h 194"/>
                <a:gd name="T2" fmla="*/ 3 w 24"/>
                <a:gd name="T3" fmla="*/ 0 h 194"/>
                <a:gd name="T4" fmla="*/ 0 w 24"/>
                <a:gd name="T5" fmla="*/ 3 h 194"/>
                <a:gd name="T6" fmla="*/ 0 w 24"/>
                <a:gd name="T7" fmla="*/ 191 h 194"/>
                <a:gd name="T8" fmla="*/ 3 w 24"/>
                <a:gd name="T9" fmla="*/ 194 h 194"/>
                <a:gd name="T10" fmla="*/ 21 w 24"/>
                <a:gd name="T11" fmla="*/ 194 h 194"/>
                <a:gd name="T12" fmla="*/ 24 w 24"/>
                <a:gd name="T13" fmla="*/ 191 h 194"/>
                <a:gd name="T14" fmla="*/ 24 w 24"/>
                <a:gd name="T15" fmla="*/ 3 h 194"/>
                <a:gd name="T16" fmla="*/ 21 w 24"/>
                <a:gd name="T17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94">
                  <a:moveTo>
                    <a:pt x="2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3"/>
                    <a:pt x="1" y="194"/>
                    <a:pt x="3" y="194"/>
                  </a:cubicBezTo>
                  <a:cubicBezTo>
                    <a:pt x="21" y="194"/>
                    <a:pt x="21" y="194"/>
                    <a:pt x="21" y="194"/>
                  </a:cubicBezTo>
                  <a:cubicBezTo>
                    <a:pt x="22" y="194"/>
                    <a:pt x="24" y="193"/>
                    <a:pt x="24" y="191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2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4" name="Freeform 191">
              <a:extLst>
                <a:ext uri="{FF2B5EF4-FFF2-40B4-BE49-F238E27FC236}">
                  <a16:creationId xmlns:a16="http://schemas.microsoft.com/office/drawing/2014/main" id="{BAB250D3-AF37-435A-997B-58A5CE8B2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4713" y="5978526"/>
              <a:ext cx="66675" cy="65088"/>
            </a:xfrm>
            <a:custGeom>
              <a:avLst/>
              <a:gdLst>
                <a:gd name="T0" fmla="*/ 17 w 33"/>
                <a:gd name="T1" fmla="*/ 0 h 33"/>
                <a:gd name="T2" fmla="*/ 0 w 33"/>
                <a:gd name="T3" fmla="*/ 17 h 33"/>
                <a:gd name="T4" fmla="*/ 17 w 33"/>
                <a:gd name="T5" fmla="*/ 33 h 33"/>
                <a:gd name="T6" fmla="*/ 33 w 33"/>
                <a:gd name="T7" fmla="*/ 16 h 33"/>
                <a:gd name="T8" fmla="*/ 17 w 3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7" y="0"/>
                    <a:pt x="0" y="7"/>
                    <a:pt x="0" y="17"/>
                  </a:cubicBezTo>
                  <a:cubicBezTo>
                    <a:pt x="0" y="26"/>
                    <a:pt x="7" y="33"/>
                    <a:pt x="17" y="33"/>
                  </a:cubicBezTo>
                  <a:cubicBezTo>
                    <a:pt x="26" y="33"/>
                    <a:pt x="33" y="26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5" name="Freeform 192">
              <a:extLst>
                <a:ext uri="{FF2B5EF4-FFF2-40B4-BE49-F238E27FC236}">
                  <a16:creationId xmlns:a16="http://schemas.microsoft.com/office/drawing/2014/main" id="{2DE43611-A7E2-4606-8438-98F231B28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5826" y="6097588"/>
              <a:ext cx="47625" cy="273050"/>
            </a:xfrm>
            <a:custGeom>
              <a:avLst/>
              <a:gdLst>
                <a:gd name="T0" fmla="*/ 21 w 24"/>
                <a:gd name="T1" fmla="*/ 0 h 137"/>
                <a:gd name="T2" fmla="*/ 3 w 24"/>
                <a:gd name="T3" fmla="*/ 0 h 137"/>
                <a:gd name="T4" fmla="*/ 0 w 24"/>
                <a:gd name="T5" fmla="*/ 4 h 137"/>
                <a:gd name="T6" fmla="*/ 0 w 24"/>
                <a:gd name="T7" fmla="*/ 134 h 137"/>
                <a:gd name="T8" fmla="*/ 3 w 24"/>
                <a:gd name="T9" fmla="*/ 137 h 137"/>
                <a:gd name="T10" fmla="*/ 21 w 24"/>
                <a:gd name="T11" fmla="*/ 137 h 137"/>
                <a:gd name="T12" fmla="*/ 24 w 24"/>
                <a:gd name="T13" fmla="*/ 134 h 137"/>
                <a:gd name="T14" fmla="*/ 24 w 24"/>
                <a:gd name="T15" fmla="*/ 4 h 137"/>
                <a:gd name="T16" fmla="*/ 21 w 24"/>
                <a:gd name="T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37">
                  <a:moveTo>
                    <a:pt x="2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136"/>
                    <a:pt x="1" y="137"/>
                    <a:pt x="3" y="137"/>
                  </a:cubicBezTo>
                  <a:cubicBezTo>
                    <a:pt x="21" y="137"/>
                    <a:pt x="21" y="137"/>
                    <a:pt x="21" y="137"/>
                  </a:cubicBezTo>
                  <a:cubicBezTo>
                    <a:pt x="22" y="137"/>
                    <a:pt x="24" y="136"/>
                    <a:pt x="24" y="13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2"/>
                    <a:pt x="22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6" name="Freeform 193">
              <a:extLst>
                <a:ext uri="{FF2B5EF4-FFF2-40B4-BE49-F238E27FC236}">
                  <a16:creationId xmlns:a16="http://schemas.microsoft.com/office/drawing/2014/main" id="{99C442C6-BBA7-4B93-815C-ACD5418447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57638" y="5984876"/>
              <a:ext cx="252413" cy="392113"/>
            </a:xfrm>
            <a:custGeom>
              <a:avLst/>
              <a:gdLst>
                <a:gd name="T0" fmla="*/ 124 w 127"/>
                <a:gd name="T1" fmla="*/ 0 h 197"/>
                <a:gd name="T2" fmla="*/ 106 w 127"/>
                <a:gd name="T3" fmla="*/ 0 h 197"/>
                <a:gd name="T4" fmla="*/ 103 w 127"/>
                <a:gd name="T5" fmla="*/ 3 h 197"/>
                <a:gd name="T6" fmla="*/ 103 w 127"/>
                <a:gd name="T7" fmla="*/ 73 h 197"/>
                <a:gd name="T8" fmla="*/ 101 w 127"/>
                <a:gd name="T9" fmla="*/ 74 h 197"/>
                <a:gd name="T10" fmla="*/ 101 w 127"/>
                <a:gd name="T11" fmla="*/ 74 h 197"/>
                <a:gd name="T12" fmla="*/ 61 w 127"/>
                <a:gd name="T13" fmla="*/ 54 h 197"/>
                <a:gd name="T14" fmla="*/ 0 w 127"/>
                <a:gd name="T15" fmla="*/ 126 h 197"/>
                <a:gd name="T16" fmla="*/ 59 w 127"/>
                <a:gd name="T17" fmla="*/ 197 h 197"/>
                <a:gd name="T18" fmla="*/ 102 w 127"/>
                <a:gd name="T19" fmla="*/ 178 h 197"/>
                <a:gd name="T20" fmla="*/ 104 w 127"/>
                <a:gd name="T21" fmla="*/ 178 h 197"/>
                <a:gd name="T22" fmla="*/ 106 w 127"/>
                <a:gd name="T23" fmla="*/ 191 h 197"/>
                <a:gd name="T24" fmla="*/ 110 w 127"/>
                <a:gd name="T25" fmla="*/ 194 h 197"/>
                <a:gd name="T26" fmla="*/ 124 w 127"/>
                <a:gd name="T27" fmla="*/ 194 h 197"/>
                <a:gd name="T28" fmla="*/ 127 w 127"/>
                <a:gd name="T29" fmla="*/ 191 h 197"/>
                <a:gd name="T30" fmla="*/ 127 w 127"/>
                <a:gd name="T31" fmla="*/ 3 h 197"/>
                <a:gd name="T32" fmla="*/ 124 w 127"/>
                <a:gd name="T33" fmla="*/ 0 h 197"/>
                <a:gd name="T34" fmla="*/ 64 w 127"/>
                <a:gd name="T35" fmla="*/ 177 h 197"/>
                <a:gd name="T36" fmla="*/ 25 w 127"/>
                <a:gd name="T37" fmla="*/ 126 h 197"/>
                <a:gd name="T38" fmla="*/ 65 w 127"/>
                <a:gd name="T39" fmla="*/ 74 h 197"/>
                <a:gd name="T40" fmla="*/ 104 w 127"/>
                <a:gd name="T41" fmla="*/ 126 h 197"/>
                <a:gd name="T42" fmla="*/ 64 w 127"/>
                <a:gd name="T43" fmla="*/ 1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7" h="197">
                  <a:moveTo>
                    <a:pt x="124" y="0"/>
                  </a:moveTo>
                  <a:cubicBezTo>
                    <a:pt x="106" y="0"/>
                    <a:pt x="106" y="0"/>
                    <a:pt x="106" y="0"/>
                  </a:cubicBezTo>
                  <a:cubicBezTo>
                    <a:pt x="105" y="0"/>
                    <a:pt x="103" y="1"/>
                    <a:pt x="103" y="3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103" y="75"/>
                    <a:pt x="102" y="75"/>
                    <a:pt x="101" y="74"/>
                  </a:cubicBezTo>
                  <a:cubicBezTo>
                    <a:pt x="101" y="74"/>
                    <a:pt x="101" y="74"/>
                    <a:pt x="101" y="74"/>
                  </a:cubicBezTo>
                  <a:cubicBezTo>
                    <a:pt x="95" y="66"/>
                    <a:pt x="83" y="54"/>
                    <a:pt x="61" y="54"/>
                  </a:cubicBezTo>
                  <a:cubicBezTo>
                    <a:pt x="26" y="54"/>
                    <a:pt x="0" y="84"/>
                    <a:pt x="0" y="126"/>
                  </a:cubicBezTo>
                  <a:cubicBezTo>
                    <a:pt x="0" y="168"/>
                    <a:pt x="24" y="197"/>
                    <a:pt x="59" y="197"/>
                  </a:cubicBezTo>
                  <a:cubicBezTo>
                    <a:pt x="82" y="197"/>
                    <a:pt x="95" y="186"/>
                    <a:pt x="102" y="178"/>
                  </a:cubicBezTo>
                  <a:cubicBezTo>
                    <a:pt x="103" y="177"/>
                    <a:pt x="104" y="177"/>
                    <a:pt x="104" y="178"/>
                  </a:cubicBezTo>
                  <a:cubicBezTo>
                    <a:pt x="106" y="191"/>
                    <a:pt x="106" y="191"/>
                    <a:pt x="106" y="191"/>
                  </a:cubicBezTo>
                  <a:cubicBezTo>
                    <a:pt x="106" y="193"/>
                    <a:pt x="108" y="194"/>
                    <a:pt x="110" y="194"/>
                  </a:cubicBezTo>
                  <a:cubicBezTo>
                    <a:pt x="124" y="194"/>
                    <a:pt x="124" y="194"/>
                    <a:pt x="124" y="194"/>
                  </a:cubicBezTo>
                  <a:cubicBezTo>
                    <a:pt x="126" y="194"/>
                    <a:pt x="127" y="193"/>
                    <a:pt x="127" y="191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1"/>
                    <a:pt x="126" y="0"/>
                    <a:pt x="124" y="0"/>
                  </a:cubicBezTo>
                  <a:close/>
                  <a:moveTo>
                    <a:pt x="64" y="177"/>
                  </a:moveTo>
                  <a:cubicBezTo>
                    <a:pt x="38" y="177"/>
                    <a:pt x="25" y="151"/>
                    <a:pt x="25" y="126"/>
                  </a:cubicBezTo>
                  <a:cubicBezTo>
                    <a:pt x="25" y="96"/>
                    <a:pt x="42" y="74"/>
                    <a:pt x="65" y="74"/>
                  </a:cubicBezTo>
                  <a:cubicBezTo>
                    <a:pt x="91" y="74"/>
                    <a:pt x="104" y="100"/>
                    <a:pt x="104" y="126"/>
                  </a:cubicBezTo>
                  <a:cubicBezTo>
                    <a:pt x="104" y="155"/>
                    <a:pt x="87" y="177"/>
                    <a:pt x="64" y="1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7" name="Freeform 194">
              <a:extLst>
                <a:ext uri="{FF2B5EF4-FFF2-40B4-BE49-F238E27FC236}">
                  <a16:creationId xmlns:a16="http://schemas.microsoft.com/office/drawing/2014/main" id="{5BF8F75E-8728-499E-BE49-BFE036B0C3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86176" y="6091238"/>
              <a:ext cx="227013" cy="285750"/>
            </a:xfrm>
            <a:custGeom>
              <a:avLst/>
              <a:gdLst>
                <a:gd name="T0" fmla="*/ 109 w 114"/>
                <a:gd name="T1" fmla="*/ 112 h 143"/>
                <a:gd name="T2" fmla="*/ 109 w 114"/>
                <a:gd name="T3" fmla="*/ 51 h 143"/>
                <a:gd name="T4" fmla="*/ 95 w 114"/>
                <a:gd name="T5" fmla="*/ 13 h 143"/>
                <a:gd name="T6" fmla="*/ 55 w 114"/>
                <a:gd name="T7" fmla="*/ 0 h 143"/>
                <a:gd name="T8" fmla="*/ 8 w 114"/>
                <a:gd name="T9" fmla="*/ 13 h 143"/>
                <a:gd name="T10" fmla="*/ 8 w 114"/>
                <a:gd name="T11" fmla="*/ 13 h 143"/>
                <a:gd name="T12" fmla="*/ 7 w 114"/>
                <a:gd name="T13" fmla="*/ 17 h 143"/>
                <a:gd name="T14" fmla="*/ 13 w 114"/>
                <a:gd name="T15" fmla="*/ 30 h 143"/>
                <a:gd name="T16" fmla="*/ 17 w 114"/>
                <a:gd name="T17" fmla="*/ 31 h 143"/>
                <a:gd name="T18" fmla="*/ 55 w 114"/>
                <a:gd name="T19" fmla="*/ 20 h 143"/>
                <a:gd name="T20" fmla="*/ 85 w 114"/>
                <a:gd name="T21" fmla="*/ 47 h 143"/>
                <a:gd name="T22" fmla="*/ 85 w 114"/>
                <a:gd name="T23" fmla="*/ 50 h 143"/>
                <a:gd name="T24" fmla="*/ 85 w 114"/>
                <a:gd name="T25" fmla="*/ 52 h 143"/>
                <a:gd name="T26" fmla="*/ 82 w 114"/>
                <a:gd name="T27" fmla="*/ 55 h 143"/>
                <a:gd name="T28" fmla="*/ 37 w 114"/>
                <a:gd name="T29" fmla="*/ 60 h 143"/>
                <a:gd name="T30" fmla="*/ 0 w 114"/>
                <a:gd name="T31" fmla="*/ 101 h 143"/>
                <a:gd name="T32" fmla="*/ 44 w 114"/>
                <a:gd name="T33" fmla="*/ 143 h 143"/>
                <a:gd name="T34" fmla="*/ 84 w 114"/>
                <a:gd name="T35" fmla="*/ 128 h 143"/>
                <a:gd name="T36" fmla="*/ 84 w 114"/>
                <a:gd name="T37" fmla="*/ 128 h 143"/>
                <a:gd name="T38" fmla="*/ 87 w 114"/>
                <a:gd name="T39" fmla="*/ 128 h 143"/>
                <a:gd name="T40" fmla="*/ 88 w 114"/>
                <a:gd name="T41" fmla="*/ 137 h 143"/>
                <a:gd name="T42" fmla="*/ 92 w 114"/>
                <a:gd name="T43" fmla="*/ 140 h 143"/>
                <a:gd name="T44" fmla="*/ 110 w 114"/>
                <a:gd name="T45" fmla="*/ 140 h 143"/>
                <a:gd name="T46" fmla="*/ 114 w 114"/>
                <a:gd name="T47" fmla="*/ 137 h 143"/>
                <a:gd name="T48" fmla="*/ 112 w 114"/>
                <a:gd name="T49" fmla="*/ 130 h 143"/>
                <a:gd name="T50" fmla="*/ 109 w 114"/>
                <a:gd name="T51" fmla="*/ 112 h 143"/>
                <a:gd name="T52" fmla="*/ 85 w 114"/>
                <a:gd name="T53" fmla="*/ 101 h 143"/>
                <a:gd name="T54" fmla="*/ 84 w 114"/>
                <a:gd name="T55" fmla="*/ 104 h 143"/>
                <a:gd name="T56" fmla="*/ 50 w 114"/>
                <a:gd name="T57" fmla="*/ 124 h 143"/>
                <a:gd name="T58" fmla="*/ 25 w 114"/>
                <a:gd name="T59" fmla="*/ 100 h 143"/>
                <a:gd name="T60" fmla="*/ 55 w 114"/>
                <a:gd name="T61" fmla="*/ 75 h 143"/>
                <a:gd name="T62" fmla="*/ 82 w 114"/>
                <a:gd name="T63" fmla="*/ 72 h 143"/>
                <a:gd name="T64" fmla="*/ 85 w 114"/>
                <a:gd name="T65" fmla="*/ 75 h 143"/>
                <a:gd name="T66" fmla="*/ 85 w 114"/>
                <a:gd name="T67" fmla="*/ 10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4" h="143">
                  <a:moveTo>
                    <a:pt x="109" y="112"/>
                  </a:moveTo>
                  <a:cubicBezTo>
                    <a:pt x="109" y="51"/>
                    <a:pt x="109" y="51"/>
                    <a:pt x="109" y="51"/>
                  </a:cubicBezTo>
                  <a:cubicBezTo>
                    <a:pt x="109" y="28"/>
                    <a:pt x="102" y="19"/>
                    <a:pt x="95" y="13"/>
                  </a:cubicBezTo>
                  <a:cubicBezTo>
                    <a:pt x="85" y="5"/>
                    <a:pt x="72" y="0"/>
                    <a:pt x="55" y="0"/>
                  </a:cubicBezTo>
                  <a:cubicBezTo>
                    <a:pt x="33" y="0"/>
                    <a:pt x="16" y="9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6" y="14"/>
                    <a:pt x="6" y="16"/>
                    <a:pt x="7" y="1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4" y="31"/>
                    <a:pt x="15" y="32"/>
                    <a:pt x="17" y="31"/>
                  </a:cubicBezTo>
                  <a:cubicBezTo>
                    <a:pt x="25" y="26"/>
                    <a:pt x="39" y="20"/>
                    <a:pt x="55" y="20"/>
                  </a:cubicBezTo>
                  <a:cubicBezTo>
                    <a:pt x="66" y="20"/>
                    <a:pt x="85" y="24"/>
                    <a:pt x="85" y="47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85" y="52"/>
                    <a:pt x="85" y="52"/>
                    <a:pt x="85" y="52"/>
                  </a:cubicBezTo>
                  <a:cubicBezTo>
                    <a:pt x="85" y="53"/>
                    <a:pt x="84" y="55"/>
                    <a:pt x="82" y="55"/>
                  </a:cubicBezTo>
                  <a:cubicBezTo>
                    <a:pt x="65" y="55"/>
                    <a:pt x="48" y="57"/>
                    <a:pt x="37" y="60"/>
                  </a:cubicBezTo>
                  <a:cubicBezTo>
                    <a:pt x="13" y="67"/>
                    <a:pt x="0" y="81"/>
                    <a:pt x="0" y="101"/>
                  </a:cubicBezTo>
                  <a:cubicBezTo>
                    <a:pt x="0" y="132"/>
                    <a:pt x="24" y="143"/>
                    <a:pt x="44" y="143"/>
                  </a:cubicBezTo>
                  <a:cubicBezTo>
                    <a:pt x="63" y="143"/>
                    <a:pt x="76" y="136"/>
                    <a:pt x="84" y="128"/>
                  </a:cubicBezTo>
                  <a:cubicBezTo>
                    <a:pt x="84" y="128"/>
                    <a:pt x="84" y="128"/>
                    <a:pt x="84" y="128"/>
                  </a:cubicBezTo>
                  <a:cubicBezTo>
                    <a:pt x="85" y="126"/>
                    <a:pt x="87" y="127"/>
                    <a:pt x="87" y="128"/>
                  </a:cubicBezTo>
                  <a:cubicBezTo>
                    <a:pt x="87" y="128"/>
                    <a:pt x="88" y="135"/>
                    <a:pt x="88" y="137"/>
                  </a:cubicBezTo>
                  <a:cubicBezTo>
                    <a:pt x="89" y="139"/>
                    <a:pt x="90" y="140"/>
                    <a:pt x="92" y="140"/>
                  </a:cubicBezTo>
                  <a:cubicBezTo>
                    <a:pt x="110" y="140"/>
                    <a:pt x="110" y="140"/>
                    <a:pt x="110" y="140"/>
                  </a:cubicBezTo>
                  <a:cubicBezTo>
                    <a:pt x="112" y="140"/>
                    <a:pt x="114" y="139"/>
                    <a:pt x="114" y="137"/>
                  </a:cubicBezTo>
                  <a:cubicBezTo>
                    <a:pt x="113" y="135"/>
                    <a:pt x="113" y="134"/>
                    <a:pt x="112" y="130"/>
                  </a:cubicBezTo>
                  <a:cubicBezTo>
                    <a:pt x="110" y="126"/>
                    <a:pt x="109" y="120"/>
                    <a:pt x="109" y="112"/>
                  </a:cubicBezTo>
                  <a:close/>
                  <a:moveTo>
                    <a:pt x="85" y="101"/>
                  </a:moveTo>
                  <a:cubicBezTo>
                    <a:pt x="85" y="102"/>
                    <a:pt x="85" y="103"/>
                    <a:pt x="84" y="104"/>
                  </a:cubicBezTo>
                  <a:cubicBezTo>
                    <a:pt x="76" y="118"/>
                    <a:pt x="62" y="124"/>
                    <a:pt x="50" y="124"/>
                  </a:cubicBezTo>
                  <a:cubicBezTo>
                    <a:pt x="44" y="124"/>
                    <a:pt x="25" y="123"/>
                    <a:pt x="25" y="100"/>
                  </a:cubicBezTo>
                  <a:cubicBezTo>
                    <a:pt x="25" y="87"/>
                    <a:pt x="35" y="78"/>
                    <a:pt x="55" y="75"/>
                  </a:cubicBezTo>
                  <a:cubicBezTo>
                    <a:pt x="62" y="74"/>
                    <a:pt x="74" y="73"/>
                    <a:pt x="82" y="72"/>
                  </a:cubicBezTo>
                  <a:cubicBezTo>
                    <a:pt x="84" y="72"/>
                    <a:pt x="85" y="74"/>
                    <a:pt x="85" y="75"/>
                  </a:cubicBezTo>
                  <a:lnTo>
                    <a:pt x="85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8" name="Freeform 195">
              <a:extLst>
                <a:ext uri="{FF2B5EF4-FFF2-40B4-BE49-F238E27FC236}">
                  <a16:creationId xmlns:a16="http://schemas.microsoft.com/office/drawing/2014/main" id="{2FF821A0-FC0A-49FA-88F5-A51546CCEE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1963" y="6091238"/>
              <a:ext cx="223838" cy="285750"/>
            </a:xfrm>
            <a:custGeom>
              <a:avLst/>
              <a:gdLst>
                <a:gd name="T0" fmla="*/ 109 w 113"/>
                <a:gd name="T1" fmla="*/ 112 h 143"/>
                <a:gd name="T2" fmla="*/ 109 w 113"/>
                <a:gd name="T3" fmla="*/ 51 h 143"/>
                <a:gd name="T4" fmla="*/ 94 w 113"/>
                <a:gd name="T5" fmla="*/ 13 h 143"/>
                <a:gd name="T6" fmla="*/ 54 w 113"/>
                <a:gd name="T7" fmla="*/ 0 h 143"/>
                <a:gd name="T8" fmla="*/ 7 w 113"/>
                <a:gd name="T9" fmla="*/ 13 h 143"/>
                <a:gd name="T10" fmla="*/ 7 w 113"/>
                <a:gd name="T11" fmla="*/ 13 h 143"/>
                <a:gd name="T12" fmla="*/ 6 w 113"/>
                <a:gd name="T13" fmla="*/ 17 h 143"/>
                <a:gd name="T14" fmla="*/ 12 w 113"/>
                <a:gd name="T15" fmla="*/ 30 h 143"/>
                <a:gd name="T16" fmla="*/ 16 w 113"/>
                <a:gd name="T17" fmla="*/ 31 h 143"/>
                <a:gd name="T18" fmla="*/ 54 w 113"/>
                <a:gd name="T19" fmla="*/ 20 h 143"/>
                <a:gd name="T20" fmla="*/ 85 w 113"/>
                <a:gd name="T21" fmla="*/ 47 h 143"/>
                <a:gd name="T22" fmla="*/ 85 w 113"/>
                <a:gd name="T23" fmla="*/ 50 h 143"/>
                <a:gd name="T24" fmla="*/ 85 w 113"/>
                <a:gd name="T25" fmla="*/ 52 h 143"/>
                <a:gd name="T26" fmla="*/ 82 w 113"/>
                <a:gd name="T27" fmla="*/ 55 h 143"/>
                <a:gd name="T28" fmla="*/ 36 w 113"/>
                <a:gd name="T29" fmla="*/ 60 h 143"/>
                <a:gd name="T30" fmla="*/ 0 w 113"/>
                <a:gd name="T31" fmla="*/ 101 h 143"/>
                <a:gd name="T32" fmla="*/ 43 w 113"/>
                <a:gd name="T33" fmla="*/ 143 h 143"/>
                <a:gd name="T34" fmla="*/ 83 w 113"/>
                <a:gd name="T35" fmla="*/ 128 h 143"/>
                <a:gd name="T36" fmla="*/ 83 w 113"/>
                <a:gd name="T37" fmla="*/ 128 h 143"/>
                <a:gd name="T38" fmla="*/ 86 w 113"/>
                <a:gd name="T39" fmla="*/ 128 h 143"/>
                <a:gd name="T40" fmla="*/ 88 w 113"/>
                <a:gd name="T41" fmla="*/ 137 h 143"/>
                <a:gd name="T42" fmla="*/ 91 w 113"/>
                <a:gd name="T43" fmla="*/ 140 h 143"/>
                <a:gd name="T44" fmla="*/ 110 w 113"/>
                <a:gd name="T45" fmla="*/ 140 h 143"/>
                <a:gd name="T46" fmla="*/ 113 w 113"/>
                <a:gd name="T47" fmla="*/ 137 h 143"/>
                <a:gd name="T48" fmla="*/ 111 w 113"/>
                <a:gd name="T49" fmla="*/ 130 h 143"/>
                <a:gd name="T50" fmla="*/ 109 w 113"/>
                <a:gd name="T51" fmla="*/ 112 h 143"/>
                <a:gd name="T52" fmla="*/ 85 w 113"/>
                <a:gd name="T53" fmla="*/ 101 h 143"/>
                <a:gd name="T54" fmla="*/ 84 w 113"/>
                <a:gd name="T55" fmla="*/ 104 h 143"/>
                <a:gd name="T56" fmla="*/ 50 w 113"/>
                <a:gd name="T57" fmla="*/ 124 h 143"/>
                <a:gd name="T58" fmla="*/ 25 w 113"/>
                <a:gd name="T59" fmla="*/ 100 h 143"/>
                <a:gd name="T60" fmla="*/ 54 w 113"/>
                <a:gd name="T61" fmla="*/ 75 h 143"/>
                <a:gd name="T62" fmla="*/ 82 w 113"/>
                <a:gd name="T63" fmla="*/ 72 h 143"/>
                <a:gd name="T64" fmla="*/ 85 w 113"/>
                <a:gd name="T65" fmla="*/ 75 h 143"/>
                <a:gd name="T66" fmla="*/ 85 w 113"/>
                <a:gd name="T67" fmla="*/ 10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3" h="143">
                  <a:moveTo>
                    <a:pt x="109" y="112"/>
                  </a:moveTo>
                  <a:cubicBezTo>
                    <a:pt x="109" y="51"/>
                    <a:pt x="109" y="51"/>
                    <a:pt x="109" y="51"/>
                  </a:cubicBezTo>
                  <a:cubicBezTo>
                    <a:pt x="109" y="28"/>
                    <a:pt x="101" y="19"/>
                    <a:pt x="94" y="13"/>
                  </a:cubicBezTo>
                  <a:cubicBezTo>
                    <a:pt x="85" y="5"/>
                    <a:pt x="71" y="0"/>
                    <a:pt x="54" y="0"/>
                  </a:cubicBezTo>
                  <a:cubicBezTo>
                    <a:pt x="33" y="0"/>
                    <a:pt x="15" y="9"/>
                    <a:pt x="7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5" y="16"/>
                    <a:pt x="6" y="17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13" y="31"/>
                    <a:pt x="15" y="32"/>
                    <a:pt x="16" y="31"/>
                  </a:cubicBezTo>
                  <a:cubicBezTo>
                    <a:pt x="24" y="26"/>
                    <a:pt x="38" y="20"/>
                    <a:pt x="54" y="20"/>
                  </a:cubicBezTo>
                  <a:cubicBezTo>
                    <a:pt x="66" y="20"/>
                    <a:pt x="85" y="24"/>
                    <a:pt x="85" y="47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85" y="52"/>
                    <a:pt x="85" y="52"/>
                    <a:pt x="85" y="52"/>
                  </a:cubicBezTo>
                  <a:cubicBezTo>
                    <a:pt x="85" y="53"/>
                    <a:pt x="83" y="55"/>
                    <a:pt x="82" y="55"/>
                  </a:cubicBezTo>
                  <a:cubicBezTo>
                    <a:pt x="64" y="55"/>
                    <a:pt x="47" y="57"/>
                    <a:pt x="36" y="60"/>
                  </a:cubicBezTo>
                  <a:cubicBezTo>
                    <a:pt x="12" y="67"/>
                    <a:pt x="0" y="81"/>
                    <a:pt x="0" y="101"/>
                  </a:cubicBezTo>
                  <a:cubicBezTo>
                    <a:pt x="0" y="132"/>
                    <a:pt x="23" y="143"/>
                    <a:pt x="43" y="143"/>
                  </a:cubicBezTo>
                  <a:cubicBezTo>
                    <a:pt x="63" y="143"/>
                    <a:pt x="75" y="136"/>
                    <a:pt x="83" y="128"/>
                  </a:cubicBezTo>
                  <a:cubicBezTo>
                    <a:pt x="83" y="128"/>
                    <a:pt x="83" y="128"/>
                    <a:pt x="83" y="128"/>
                  </a:cubicBezTo>
                  <a:cubicBezTo>
                    <a:pt x="85" y="126"/>
                    <a:pt x="86" y="127"/>
                    <a:pt x="86" y="128"/>
                  </a:cubicBezTo>
                  <a:cubicBezTo>
                    <a:pt x="86" y="128"/>
                    <a:pt x="88" y="135"/>
                    <a:pt x="88" y="137"/>
                  </a:cubicBezTo>
                  <a:cubicBezTo>
                    <a:pt x="88" y="139"/>
                    <a:pt x="90" y="140"/>
                    <a:pt x="91" y="140"/>
                  </a:cubicBezTo>
                  <a:cubicBezTo>
                    <a:pt x="110" y="140"/>
                    <a:pt x="110" y="140"/>
                    <a:pt x="110" y="140"/>
                  </a:cubicBezTo>
                  <a:cubicBezTo>
                    <a:pt x="112" y="140"/>
                    <a:pt x="113" y="139"/>
                    <a:pt x="113" y="137"/>
                  </a:cubicBezTo>
                  <a:cubicBezTo>
                    <a:pt x="113" y="135"/>
                    <a:pt x="112" y="134"/>
                    <a:pt x="111" y="130"/>
                  </a:cubicBezTo>
                  <a:cubicBezTo>
                    <a:pt x="110" y="126"/>
                    <a:pt x="109" y="120"/>
                    <a:pt x="109" y="112"/>
                  </a:cubicBezTo>
                  <a:close/>
                  <a:moveTo>
                    <a:pt x="85" y="101"/>
                  </a:moveTo>
                  <a:cubicBezTo>
                    <a:pt x="85" y="102"/>
                    <a:pt x="84" y="103"/>
                    <a:pt x="84" y="104"/>
                  </a:cubicBezTo>
                  <a:cubicBezTo>
                    <a:pt x="76" y="118"/>
                    <a:pt x="61" y="124"/>
                    <a:pt x="50" y="124"/>
                  </a:cubicBezTo>
                  <a:cubicBezTo>
                    <a:pt x="44" y="124"/>
                    <a:pt x="25" y="123"/>
                    <a:pt x="25" y="100"/>
                  </a:cubicBezTo>
                  <a:cubicBezTo>
                    <a:pt x="25" y="87"/>
                    <a:pt x="34" y="78"/>
                    <a:pt x="54" y="75"/>
                  </a:cubicBezTo>
                  <a:cubicBezTo>
                    <a:pt x="61" y="74"/>
                    <a:pt x="74" y="73"/>
                    <a:pt x="82" y="72"/>
                  </a:cubicBezTo>
                  <a:cubicBezTo>
                    <a:pt x="83" y="72"/>
                    <a:pt x="85" y="74"/>
                    <a:pt x="85" y="75"/>
                  </a:cubicBezTo>
                  <a:lnTo>
                    <a:pt x="85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9" name="Freeform 196">
              <a:extLst>
                <a:ext uri="{FF2B5EF4-FFF2-40B4-BE49-F238E27FC236}">
                  <a16:creationId xmlns:a16="http://schemas.microsoft.com/office/drawing/2014/main" id="{95F17E3D-D43D-44A2-A867-0A17B056E2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27738" y="6091238"/>
              <a:ext cx="225425" cy="285750"/>
            </a:xfrm>
            <a:custGeom>
              <a:avLst/>
              <a:gdLst>
                <a:gd name="T0" fmla="*/ 109 w 113"/>
                <a:gd name="T1" fmla="*/ 112 h 143"/>
                <a:gd name="T2" fmla="*/ 109 w 113"/>
                <a:gd name="T3" fmla="*/ 51 h 143"/>
                <a:gd name="T4" fmla="*/ 95 w 113"/>
                <a:gd name="T5" fmla="*/ 13 h 143"/>
                <a:gd name="T6" fmla="*/ 55 w 113"/>
                <a:gd name="T7" fmla="*/ 0 h 143"/>
                <a:gd name="T8" fmla="*/ 8 w 113"/>
                <a:gd name="T9" fmla="*/ 13 h 143"/>
                <a:gd name="T10" fmla="*/ 8 w 113"/>
                <a:gd name="T11" fmla="*/ 13 h 143"/>
                <a:gd name="T12" fmla="*/ 7 w 113"/>
                <a:gd name="T13" fmla="*/ 17 h 143"/>
                <a:gd name="T14" fmla="*/ 13 w 113"/>
                <a:gd name="T15" fmla="*/ 30 h 143"/>
                <a:gd name="T16" fmla="*/ 16 w 113"/>
                <a:gd name="T17" fmla="*/ 31 h 143"/>
                <a:gd name="T18" fmla="*/ 55 w 113"/>
                <a:gd name="T19" fmla="*/ 20 h 143"/>
                <a:gd name="T20" fmla="*/ 85 w 113"/>
                <a:gd name="T21" fmla="*/ 47 h 143"/>
                <a:gd name="T22" fmla="*/ 85 w 113"/>
                <a:gd name="T23" fmla="*/ 50 h 143"/>
                <a:gd name="T24" fmla="*/ 85 w 113"/>
                <a:gd name="T25" fmla="*/ 52 h 143"/>
                <a:gd name="T26" fmla="*/ 82 w 113"/>
                <a:gd name="T27" fmla="*/ 55 h 143"/>
                <a:gd name="T28" fmla="*/ 36 w 113"/>
                <a:gd name="T29" fmla="*/ 60 h 143"/>
                <a:gd name="T30" fmla="*/ 0 w 113"/>
                <a:gd name="T31" fmla="*/ 101 h 143"/>
                <a:gd name="T32" fmla="*/ 44 w 113"/>
                <a:gd name="T33" fmla="*/ 143 h 143"/>
                <a:gd name="T34" fmla="*/ 84 w 113"/>
                <a:gd name="T35" fmla="*/ 128 h 143"/>
                <a:gd name="T36" fmla="*/ 84 w 113"/>
                <a:gd name="T37" fmla="*/ 128 h 143"/>
                <a:gd name="T38" fmla="*/ 87 w 113"/>
                <a:gd name="T39" fmla="*/ 128 h 143"/>
                <a:gd name="T40" fmla="*/ 88 w 113"/>
                <a:gd name="T41" fmla="*/ 137 h 143"/>
                <a:gd name="T42" fmla="*/ 92 w 113"/>
                <a:gd name="T43" fmla="*/ 140 h 143"/>
                <a:gd name="T44" fmla="*/ 110 w 113"/>
                <a:gd name="T45" fmla="*/ 140 h 143"/>
                <a:gd name="T46" fmla="*/ 113 w 113"/>
                <a:gd name="T47" fmla="*/ 137 h 143"/>
                <a:gd name="T48" fmla="*/ 112 w 113"/>
                <a:gd name="T49" fmla="*/ 130 h 143"/>
                <a:gd name="T50" fmla="*/ 109 w 113"/>
                <a:gd name="T51" fmla="*/ 112 h 143"/>
                <a:gd name="T52" fmla="*/ 85 w 113"/>
                <a:gd name="T53" fmla="*/ 101 h 143"/>
                <a:gd name="T54" fmla="*/ 84 w 113"/>
                <a:gd name="T55" fmla="*/ 104 h 143"/>
                <a:gd name="T56" fmla="*/ 50 w 113"/>
                <a:gd name="T57" fmla="*/ 124 h 143"/>
                <a:gd name="T58" fmla="*/ 25 w 113"/>
                <a:gd name="T59" fmla="*/ 100 h 143"/>
                <a:gd name="T60" fmla="*/ 54 w 113"/>
                <a:gd name="T61" fmla="*/ 75 h 143"/>
                <a:gd name="T62" fmla="*/ 82 w 113"/>
                <a:gd name="T63" fmla="*/ 72 h 143"/>
                <a:gd name="T64" fmla="*/ 85 w 113"/>
                <a:gd name="T65" fmla="*/ 75 h 143"/>
                <a:gd name="T66" fmla="*/ 85 w 113"/>
                <a:gd name="T67" fmla="*/ 10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3" h="143">
                  <a:moveTo>
                    <a:pt x="109" y="112"/>
                  </a:moveTo>
                  <a:cubicBezTo>
                    <a:pt x="109" y="51"/>
                    <a:pt x="109" y="51"/>
                    <a:pt x="109" y="51"/>
                  </a:cubicBezTo>
                  <a:cubicBezTo>
                    <a:pt x="109" y="28"/>
                    <a:pt x="101" y="19"/>
                    <a:pt x="95" y="13"/>
                  </a:cubicBezTo>
                  <a:cubicBezTo>
                    <a:pt x="85" y="5"/>
                    <a:pt x="72" y="0"/>
                    <a:pt x="55" y="0"/>
                  </a:cubicBezTo>
                  <a:cubicBezTo>
                    <a:pt x="33" y="0"/>
                    <a:pt x="15" y="9"/>
                    <a:pt x="8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6" y="14"/>
                    <a:pt x="6" y="16"/>
                    <a:pt x="7" y="1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2"/>
                    <a:pt x="16" y="31"/>
                  </a:cubicBezTo>
                  <a:cubicBezTo>
                    <a:pt x="25" y="26"/>
                    <a:pt x="39" y="20"/>
                    <a:pt x="55" y="20"/>
                  </a:cubicBezTo>
                  <a:cubicBezTo>
                    <a:pt x="66" y="20"/>
                    <a:pt x="85" y="24"/>
                    <a:pt x="85" y="47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85" y="52"/>
                    <a:pt x="85" y="52"/>
                    <a:pt x="85" y="52"/>
                  </a:cubicBezTo>
                  <a:cubicBezTo>
                    <a:pt x="85" y="53"/>
                    <a:pt x="84" y="55"/>
                    <a:pt x="82" y="55"/>
                  </a:cubicBezTo>
                  <a:cubicBezTo>
                    <a:pt x="65" y="55"/>
                    <a:pt x="48" y="57"/>
                    <a:pt x="36" y="60"/>
                  </a:cubicBezTo>
                  <a:cubicBezTo>
                    <a:pt x="13" y="67"/>
                    <a:pt x="0" y="81"/>
                    <a:pt x="0" y="101"/>
                  </a:cubicBezTo>
                  <a:cubicBezTo>
                    <a:pt x="0" y="132"/>
                    <a:pt x="24" y="143"/>
                    <a:pt x="44" y="143"/>
                  </a:cubicBezTo>
                  <a:cubicBezTo>
                    <a:pt x="63" y="143"/>
                    <a:pt x="76" y="136"/>
                    <a:pt x="84" y="128"/>
                  </a:cubicBezTo>
                  <a:cubicBezTo>
                    <a:pt x="84" y="128"/>
                    <a:pt x="84" y="128"/>
                    <a:pt x="84" y="128"/>
                  </a:cubicBezTo>
                  <a:cubicBezTo>
                    <a:pt x="85" y="126"/>
                    <a:pt x="86" y="127"/>
                    <a:pt x="87" y="128"/>
                  </a:cubicBezTo>
                  <a:cubicBezTo>
                    <a:pt x="87" y="128"/>
                    <a:pt x="88" y="135"/>
                    <a:pt x="88" y="137"/>
                  </a:cubicBezTo>
                  <a:cubicBezTo>
                    <a:pt x="88" y="139"/>
                    <a:pt x="90" y="140"/>
                    <a:pt x="92" y="140"/>
                  </a:cubicBezTo>
                  <a:cubicBezTo>
                    <a:pt x="110" y="140"/>
                    <a:pt x="110" y="140"/>
                    <a:pt x="110" y="140"/>
                  </a:cubicBezTo>
                  <a:cubicBezTo>
                    <a:pt x="112" y="140"/>
                    <a:pt x="113" y="139"/>
                    <a:pt x="113" y="137"/>
                  </a:cubicBezTo>
                  <a:cubicBezTo>
                    <a:pt x="113" y="135"/>
                    <a:pt x="113" y="134"/>
                    <a:pt x="112" y="130"/>
                  </a:cubicBezTo>
                  <a:cubicBezTo>
                    <a:pt x="110" y="126"/>
                    <a:pt x="109" y="120"/>
                    <a:pt x="109" y="112"/>
                  </a:cubicBezTo>
                  <a:close/>
                  <a:moveTo>
                    <a:pt x="85" y="101"/>
                  </a:moveTo>
                  <a:cubicBezTo>
                    <a:pt x="85" y="102"/>
                    <a:pt x="85" y="103"/>
                    <a:pt x="84" y="104"/>
                  </a:cubicBezTo>
                  <a:cubicBezTo>
                    <a:pt x="76" y="118"/>
                    <a:pt x="61" y="124"/>
                    <a:pt x="50" y="124"/>
                  </a:cubicBezTo>
                  <a:cubicBezTo>
                    <a:pt x="44" y="124"/>
                    <a:pt x="25" y="123"/>
                    <a:pt x="25" y="100"/>
                  </a:cubicBezTo>
                  <a:cubicBezTo>
                    <a:pt x="25" y="87"/>
                    <a:pt x="35" y="78"/>
                    <a:pt x="54" y="75"/>
                  </a:cubicBezTo>
                  <a:cubicBezTo>
                    <a:pt x="61" y="74"/>
                    <a:pt x="74" y="73"/>
                    <a:pt x="82" y="72"/>
                  </a:cubicBezTo>
                  <a:cubicBezTo>
                    <a:pt x="84" y="72"/>
                    <a:pt x="85" y="74"/>
                    <a:pt x="85" y="75"/>
                  </a:cubicBezTo>
                  <a:lnTo>
                    <a:pt x="85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0" name="Freeform 197">
              <a:extLst>
                <a:ext uri="{FF2B5EF4-FFF2-40B4-BE49-F238E27FC236}">
                  <a16:creationId xmlns:a16="http://schemas.microsoft.com/office/drawing/2014/main" id="{727C32A8-536F-47B8-915B-9FA286B1E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788" y="6097588"/>
              <a:ext cx="222250" cy="279400"/>
            </a:xfrm>
            <a:custGeom>
              <a:avLst/>
              <a:gdLst>
                <a:gd name="T0" fmla="*/ 109 w 112"/>
                <a:gd name="T1" fmla="*/ 0 h 140"/>
                <a:gd name="T2" fmla="*/ 91 w 112"/>
                <a:gd name="T3" fmla="*/ 0 h 140"/>
                <a:gd name="T4" fmla="*/ 88 w 112"/>
                <a:gd name="T5" fmla="*/ 4 h 140"/>
                <a:gd name="T6" fmla="*/ 88 w 112"/>
                <a:gd name="T7" fmla="*/ 80 h 140"/>
                <a:gd name="T8" fmla="*/ 87 w 112"/>
                <a:gd name="T9" fmla="*/ 88 h 140"/>
                <a:gd name="T10" fmla="*/ 51 w 112"/>
                <a:gd name="T11" fmla="*/ 119 h 140"/>
                <a:gd name="T12" fmla="*/ 24 w 112"/>
                <a:gd name="T13" fmla="*/ 84 h 140"/>
                <a:gd name="T14" fmla="*/ 24 w 112"/>
                <a:gd name="T15" fmla="*/ 4 h 140"/>
                <a:gd name="T16" fmla="*/ 21 w 112"/>
                <a:gd name="T17" fmla="*/ 0 h 140"/>
                <a:gd name="T18" fmla="*/ 3 w 112"/>
                <a:gd name="T19" fmla="*/ 0 h 140"/>
                <a:gd name="T20" fmla="*/ 0 w 112"/>
                <a:gd name="T21" fmla="*/ 4 h 140"/>
                <a:gd name="T22" fmla="*/ 0 w 112"/>
                <a:gd name="T23" fmla="*/ 90 h 140"/>
                <a:gd name="T24" fmla="*/ 45 w 112"/>
                <a:gd name="T25" fmla="*/ 140 h 140"/>
                <a:gd name="T26" fmla="*/ 86 w 112"/>
                <a:gd name="T27" fmla="*/ 118 h 140"/>
                <a:gd name="T28" fmla="*/ 86 w 112"/>
                <a:gd name="T29" fmla="*/ 118 h 140"/>
                <a:gd name="T30" fmla="*/ 88 w 112"/>
                <a:gd name="T31" fmla="*/ 118 h 140"/>
                <a:gd name="T32" fmla="*/ 90 w 112"/>
                <a:gd name="T33" fmla="*/ 134 h 140"/>
                <a:gd name="T34" fmla="*/ 93 w 112"/>
                <a:gd name="T35" fmla="*/ 137 h 140"/>
                <a:gd name="T36" fmla="*/ 109 w 112"/>
                <a:gd name="T37" fmla="*/ 137 h 140"/>
                <a:gd name="T38" fmla="*/ 112 w 112"/>
                <a:gd name="T39" fmla="*/ 134 h 140"/>
                <a:gd name="T40" fmla="*/ 112 w 112"/>
                <a:gd name="T41" fmla="*/ 4 h 140"/>
                <a:gd name="T42" fmla="*/ 109 w 112"/>
                <a:gd name="T43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2" h="140">
                  <a:moveTo>
                    <a:pt x="109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89" y="0"/>
                    <a:pt x="88" y="2"/>
                    <a:pt x="88" y="4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88" y="81"/>
                    <a:pt x="87" y="86"/>
                    <a:pt x="87" y="88"/>
                  </a:cubicBezTo>
                  <a:cubicBezTo>
                    <a:pt x="82" y="102"/>
                    <a:pt x="68" y="119"/>
                    <a:pt x="51" y="119"/>
                  </a:cubicBezTo>
                  <a:cubicBezTo>
                    <a:pt x="33" y="119"/>
                    <a:pt x="24" y="108"/>
                    <a:pt x="24" y="8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2"/>
                    <a:pt x="23" y="0"/>
                    <a:pt x="2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34"/>
                    <a:pt x="28" y="140"/>
                    <a:pt x="45" y="140"/>
                  </a:cubicBezTo>
                  <a:cubicBezTo>
                    <a:pt x="66" y="140"/>
                    <a:pt x="80" y="127"/>
                    <a:pt x="86" y="118"/>
                  </a:cubicBezTo>
                  <a:cubicBezTo>
                    <a:pt x="86" y="118"/>
                    <a:pt x="86" y="118"/>
                    <a:pt x="86" y="118"/>
                  </a:cubicBezTo>
                  <a:cubicBezTo>
                    <a:pt x="87" y="116"/>
                    <a:pt x="88" y="116"/>
                    <a:pt x="88" y="118"/>
                  </a:cubicBezTo>
                  <a:cubicBezTo>
                    <a:pt x="90" y="134"/>
                    <a:pt x="90" y="134"/>
                    <a:pt x="90" y="134"/>
                  </a:cubicBezTo>
                  <a:cubicBezTo>
                    <a:pt x="90" y="136"/>
                    <a:pt x="91" y="137"/>
                    <a:pt x="93" y="137"/>
                  </a:cubicBezTo>
                  <a:cubicBezTo>
                    <a:pt x="109" y="137"/>
                    <a:pt x="109" y="137"/>
                    <a:pt x="109" y="137"/>
                  </a:cubicBezTo>
                  <a:cubicBezTo>
                    <a:pt x="110" y="137"/>
                    <a:pt x="112" y="136"/>
                    <a:pt x="112" y="13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2"/>
                    <a:pt x="110" y="0"/>
                    <a:pt x="1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1" name="Freeform 198">
              <a:extLst>
                <a:ext uri="{FF2B5EF4-FFF2-40B4-BE49-F238E27FC236}">
                  <a16:creationId xmlns:a16="http://schemas.microsoft.com/office/drawing/2014/main" id="{80193B8F-AFCC-4044-8914-8D57DD7EB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1" y="6091238"/>
              <a:ext cx="381000" cy="279400"/>
            </a:xfrm>
            <a:custGeom>
              <a:avLst/>
              <a:gdLst>
                <a:gd name="T0" fmla="*/ 150 w 191"/>
                <a:gd name="T1" fmla="*/ 0 h 140"/>
                <a:gd name="T2" fmla="*/ 107 w 191"/>
                <a:gd name="T3" fmla="*/ 25 h 140"/>
                <a:gd name="T4" fmla="*/ 107 w 191"/>
                <a:gd name="T5" fmla="*/ 25 h 140"/>
                <a:gd name="T6" fmla="*/ 103 w 191"/>
                <a:gd name="T7" fmla="*/ 23 h 140"/>
                <a:gd name="T8" fmla="*/ 103 w 191"/>
                <a:gd name="T9" fmla="*/ 23 h 140"/>
                <a:gd name="T10" fmla="*/ 66 w 191"/>
                <a:gd name="T11" fmla="*/ 0 h 140"/>
                <a:gd name="T12" fmla="*/ 26 w 191"/>
                <a:gd name="T13" fmla="*/ 22 h 140"/>
                <a:gd name="T14" fmla="*/ 23 w 191"/>
                <a:gd name="T15" fmla="*/ 22 h 140"/>
                <a:gd name="T16" fmla="*/ 22 w 191"/>
                <a:gd name="T17" fmla="*/ 6 h 140"/>
                <a:gd name="T18" fmla="*/ 19 w 191"/>
                <a:gd name="T19" fmla="*/ 3 h 140"/>
                <a:gd name="T20" fmla="*/ 3 w 191"/>
                <a:gd name="T21" fmla="*/ 3 h 140"/>
                <a:gd name="T22" fmla="*/ 0 w 191"/>
                <a:gd name="T23" fmla="*/ 7 h 140"/>
                <a:gd name="T24" fmla="*/ 0 w 191"/>
                <a:gd name="T25" fmla="*/ 137 h 140"/>
                <a:gd name="T26" fmla="*/ 3 w 191"/>
                <a:gd name="T27" fmla="*/ 140 h 140"/>
                <a:gd name="T28" fmla="*/ 21 w 191"/>
                <a:gd name="T29" fmla="*/ 140 h 140"/>
                <a:gd name="T30" fmla="*/ 24 w 191"/>
                <a:gd name="T31" fmla="*/ 137 h 140"/>
                <a:gd name="T32" fmla="*/ 24 w 191"/>
                <a:gd name="T33" fmla="*/ 60 h 140"/>
                <a:gd name="T34" fmla="*/ 25 w 191"/>
                <a:gd name="T35" fmla="*/ 54 h 140"/>
                <a:gd name="T36" fmla="*/ 60 w 191"/>
                <a:gd name="T37" fmla="*/ 22 h 140"/>
                <a:gd name="T38" fmla="*/ 84 w 191"/>
                <a:gd name="T39" fmla="*/ 54 h 140"/>
                <a:gd name="T40" fmla="*/ 84 w 191"/>
                <a:gd name="T41" fmla="*/ 137 h 140"/>
                <a:gd name="T42" fmla="*/ 87 w 191"/>
                <a:gd name="T43" fmla="*/ 140 h 140"/>
                <a:gd name="T44" fmla="*/ 104 w 191"/>
                <a:gd name="T45" fmla="*/ 140 h 140"/>
                <a:gd name="T46" fmla="*/ 108 w 191"/>
                <a:gd name="T47" fmla="*/ 137 h 140"/>
                <a:gd name="T48" fmla="*/ 108 w 191"/>
                <a:gd name="T49" fmla="*/ 60 h 140"/>
                <a:gd name="T50" fmla="*/ 109 w 191"/>
                <a:gd name="T51" fmla="*/ 54 h 140"/>
                <a:gd name="T52" fmla="*/ 109 w 191"/>
                <a:gd name="T53" fmla="*/ 54 h 140"/>
                <a:gd name="T54" fmla="*/ 143 w 191"/>
                <a:gd name="T55" fmla="*/ 22 h 140"/>
                <a:gd name="T56" fmla="*/ 167 w 191"/>
                <a:gd name="T57" fmla="*/ 54 h 140"/>
                <a:gd name="T58" fmla="*/ 167 w 191"/>
                <a:gd name="T59" fmla="*/ 137 h 140"/>
                <a:gd name="T60" fmla="*/ 170 w 191"/>
                <a:gd name="T61" fmla="*/ 140 h 140"/>
                <a:gd name="T62" fmla="*/ 188 w 191"/>
                <a:gd name="T63" fmla="*/ 140 h 140"/>
                <a:gd name="T64" fmla="*/ 191 w 191"/>
                <a:gd name="T65" fmla="*/ 137 h 140"/>
                <a:gd name="T66" fmla="*/ 191 w 191"/>
                <a:gd name="T67" fmla="*/ 48 h 140"/>
                <a:gd name="T68" fmla="*/ 150 w 191"/>
                <a:gd name="T6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1" h="140">
                  <a:moveTo>
                    <a:pt x="150" y="0"/>
                  </a:moveTo>
                  <a:cubicBezTo>
                    <a:pt x="133" y="0"/>
                    <a:pt x="117" y="10"/>
                    <a:pt x="107" y="25"/>
                  </a:cubicBezTo>
                  <a:cubicBezTo>
                    <a:pt x="107" y="25"/>
                    <a:pt x="107" y="25"/>
                    <a:pt x="107" y="25"/>
                  </a:cubicBezTo>
                  <a:cubicBezTo>
                    <a:pt x="106" y="26"/>
                    <a:pt x="104" y="26"/>
                    <a:pt x="103" y="23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7" y="8"/>
                    <a:pt x="84" y="0"/>
                    <a:pt x="66" y="0"/>
                  </a:cubicBezTo>
                  <a:cubicBezTo>
                    <a:pt x="51" y="0"/>
                    <a:pt x="35" y="9"/>
                    <a:pt x="26" y="22"/>
                  </a:cubicBezTo>
                  <a:cubicBezTo>
                    <a:pt x="25" y="24"/>
                    <a:pt x="23" y="24"/>
                    <a:pt x="23" y="22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5"/>
                    <a:pt x="21" y="3"/>
                    <a:pt x="19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5"/>
                    <a:pt x="0" y="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39"/>
                    <a:pt x="1" y="140"/>
                    <a:pt x="3" y="140"/>
                  </a:cubicBezTo>
                  <a:cubicBezTo>
                    <a:pt x="21" y="140"/>
                    <a:pt x="21" y="140"/>
                    <a:pt x="21" y="140"/>
                  </a:cubicBezTo>
                  <a:cubicBezTo>
                    <a:pt x="22" y="140"/>
                    <a:pt x="24" y="139"/>
                    <a:pt x="24" y="137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58"/>
                    <a:pt x="24" y="56"/>
                    <a:pt x="25" y="54"/>
                  </a:cubicBezTo>
                  <a:cubicBezTo>
                    <a:pt x="29" y="43"/>
                    <a:pt x="41" y="22"/>
                    <a:pt x="60" y="22"/>
                  </a:cubicBezTo>
                  <a:cubicBezTo>
                    <a:pt x="79" y="22"/>
                    <a:pt x="84" y="35"/>
                    <a:pt x="84" y="54"/>
                  </a:cubicBezTo>
                  <a:cubicBezTo>
                    <a:pt x="84" y="137"/>
                    <a:pt x="84" y="137"/>
                    <a:pt x="84" y="137"/>
                  </a:cubicBezTo>
                  <a:cubicBezTo>
                    <a:pt x="84" y="139"/>
                    <a:pt x="85" y="140"/>
                    <a:pt x="87" y="140"/>
                  </a:cubicBezTo>
                  <a:cubicBezTo>
                    <a:pt x="104" y="140"/>
                    <a:pt x="104" y="140"/>
                    <a:pt x="104" y="140"/>
                  </a:cubicBezTo>
                  <a:cubicBezTo>
                    <a:pt x="106" y="140"/>
                    <a:pt x="108" y="139"/>
                    <a:pt x="108" y="137"/>
                  </a:cubicBezTo>
                  <a:cubicBezTo>
                    <a:pt x="108" y="60"/>
                    <a:pt x="108" y="60"/>
                    <a:pt x="108" y="60"/>
                  </a:cubicBezTo>
                  <a:cubicBezTo>
                    <a:pt x="108" y="58"/>
                    <a:pt x="108" y="56"/>
                    <a:pt x="109" y="54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13" y="43"/>
                    <a:pt x="125" y="22"/>
                    <a:pt x="143" y="22"/>
                  </a:cubicBezTo>
                  <a:cubicBezTo>
                    <a:pt x="163" y="22"/>
                    <a:pt x="167" y="35"/>
                    <a:pt x="167" y="54"/>
                  </a:cubicBezTo>
                  <a:cubicBezTo>
                    <a:pt x="167" y="137"/>
                    <a:pt x="167" y="137"/>
                    <a:pt x="167" y="137"/>
                  </a:cubicBezTo>
                  <a:cubicBezTo>
                    <a:pt x="167" y="139"/>
                    <a:pt x="168" y="140"/>
                    <a:pt x="170" y="140"/>
                  </a:cubicBezTo>
                  <a:cubicBezTo>
                    <a:pt x="188" y="140"/>
                    <a:pt x="188" y="140"/>
                    <a:pt x="188" y="140"/>
                  </a:cubicBezTo>
                  <a:cubicBezTo>
                    <a:pt x="190" y="140"/>
                    <a:pt x="191" y="139"/>
                    <a:pt x="191" y="137"/>
                  </a:cubicBezTo>
                  <a:cubicBezTo>
                    <a:pt x="191" y="48"/>
                    <a:pt x="191" y="48"/>
                    <a:pt x="191" y="48"/>
                  </a:cubicBezTo>
                  <a:cubicBezTo>
                    <a:pt x="191" y="5"/>
                    <a:pt x="162" y="0"/>
                    <a:pt x="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2" name="Freeform 199">
              <a:extLst>
                <a:ext uri="{FF2B5EF4-FFF2-40B4-BE49-F238E27FC236}">
                  <a16:creationId xmlns:a16="http://schemas.microsoft.com/office/drawing/2014/main" id="{28644A85-0701-447B-9F72-0C5CC76F0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1176" y="6091238"/>
              <a:ext cx="379413" cy="279400"/>
            </a:xfrm>
            <a:custGeom>
              <a:avLst/>
              <a:gdLst>
                <a:gd name="T0" fmla="*/ 150 w 191"/>
                <a:gd name="T1" fmla="*/ 0 h 140"/>
                <a:gd name="T2" fmla="*/ 107 w 191"/>
                <a:gd name="T3" fmla="*/ 25 h 140"/>
                <a:gd name="T4" fmla="*/ 107 w 191"/>
                <a:gd name="T5" fmla="*/ 25 h 140"/>
                <a:gd name="T6" fmla="*/ 103 w 191"/>
                <a:gd name="T7" fmla="*/ 23 h 140"/>
                <a:gd name="T8" fmla="*/ 103 w 191"/>
                <a:gd name="T9" fmla="*/ 23 h 140"/>
                <a:gd name="T10" fmla="*/ 66 w 191"/>
                <a:gd name="T11" fmla="*/ 0 h 140"/>
                <a:gd name="T12" fmla="*/ 26 w 191"/>
                <a:gd name="T13" fmla="*/ 22 h 140"/>
                <a:gd name="T14" fmla="*/ 23 w 191"/>
                <a:gd name="T15" fmla="*/ 22 h 140"/>
                <a:gd name="T16" fmla="*/ 22 w 191"/>
                <a:gd name="T17" fmla="*/ 6 h 140"/>
                <a:gd name="T18" fmla="*/ 19 w 191"/>
                <a:gd name="T19" fmla="*/ 3 h 140"/>
                <a:gd name="T20" fmla="*/ 3 w 191"/>
                <a:gd name="T21" fmla="*/ 3 h 140"/>
                <a:gd name="T22" fmla="*/ 0 w 191"/>
                <a:gd name="T23" fmla="*/ 7 h 140"/>
                <a:gd name="T24" fmla="*/ 0 w 191"/>
                <a:gd name="T25" fmla="*/ 137 h 140"/>
                <a:gd name="T26" fmla="*/ 3 w 191"/>
                <a:gd name="T27" fmla="*/ 140 h 140"/>
                <a:gd name="T28" fmla="*/ 21 w 191"/>
                <a:gd name="T29" fmla="*/ 140 h 140"/>
                <a:gd name="T30" fmla="*/ 24 w 191"/>
                <a:gd name="T31" fmla="*/ 137 h 140"/>
                <a:gd name="T32" fmla="*/ 24 w 191"/>
                <a:gd name="T33" fmla="*/ 60 h 140"/>
                <a:gd name="T34" fmla="*/ 25 w 191"/>
                <a:gd name="T35" fmla="*/ 54 h 140"/>
                <a:gd name="T36" fmla="*/ 60 w 191"/>
                <a:gd name="T37" fmla="*/ 22 h 140"/>
                <a:gd name="T38" fmla="*/ 84 w 191"/>
                <a:gd name="T39" fmla="*/ 54 h 140"/>
                <a:gd name="T40" fmla="*/ 84 w 191"/>
                <a:gd name="T41" fmla="*/ 137 h 140"/>
                <a:gd name="T42" fmla="*/ 87 w 191"/>
                <a:gd name="T43" fmla="*/ 140 h 140"/>
                <a:gd name="T44" fmla="*/ 105 w 191"/>
                <a:gd name="T45" fmla="*/ 140 h 140"/>
                <a:gd name="T46" fmla="*/ 108 w 191"/>
                <a:gd name="T47" fmla="*/ 137 h 140"/>
                <a:gd name="T48" fmla="*/ 108 w 191"/>
                <a:gd name="T49" fmla="*/ 60 h 140"/>
                <a:gd name="T50" fmla="*/ 109 w 191"/>
                <a:gd name="T51" fmla="*/ 54 h 140"/>
                <a:gd name="T52" fmla="*/ 109 w 191"/>
                <a:gd name="T53" fmla="*/ 54 h 140"/>
                <a:gd name="T54" fmla="*/ 143 w 191"/>
                <a:gd name="T55" fmla="*/ 22 h 140"/>
                <a:gd name="T56" fmla="*/ 167 w 191"/>
                <a:gd name="T57" fmla="*/ 54 h 140"/>
                <a:gd name="T58" fmla="*/ 167 w 191"/>
                <a:gd name="T59" fmla="*/ 137 h 140"/>
                <a:gd name="T60" fmla="*/ 170 w 191"/>
                <a:gd name="T61" fmla="*/ 140 h 140"/>
                <a:gd name="T62" fmla="*/ 188 w 191"/>
                <a:gd name="T63" fmla="*/ 140 h 140"/>
                <a:gd name="T64" fmla="*/ 191 w 191"/>
                <a:gd name="T65" fmla="*/ 137 h 140"/>
                <a:gd name="T66" fmla="*/ 191 w 191"/>
                <a:gd name="T67" fmla="*/ 48 h 140"/>
                <a:gd name="T68" fmla="*/ 150 w 191"/>
                <a:gd name="T6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1" h="140">
                  <a:moveTo>
                    <a:pt x="150" y="0"/>
                  </a:moveTo>
                  <a:cubicBezTo>
                    <a:pt x="134" y="0"/>
                    <a:pt x="117" y="10"/>
                    <a:pt x="107" y="25"/>
                  </a:cubicBezTo>
                  <a:cubicBezTo>
                    <a:pt x="107" y="25"/>
                    <a:pt x="107" y="25"/>
                    <a:pt x="107" y="25"/>
                  </a:cubicBezTo>
                  <a:cubicBezTo>
                    <a:pt x="106" y="26"/>
                    <a:pt x="104" y="26"/>
                    <a:pt x="103" y="23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7" y="8"/>
                    <a:pt x="84" y="0"/>
                    <a:pt x="66" y="0"/>
                  </a:cubicBezTo>
                  <a:cubicBezTo>
                    <a:pt x="51" y="0"/>
                    <a:pt x="35" y="9"/>
                    <a:pt x="26" y="22"/>
                  </a:cubicBezTo>
                  <a:cubicBezTo>
                    <a:pt x="25" y="24"/>
                    <a:pt x="24" y="24"/>
                    <a:pt x="23" y="22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5"/>
                    <a:pt x="21" y="3"/>
                    <a:pt x="19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5"/>
                    <a:pt x="0" y="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39"/>
                    <a:pt x="1" y="140"/>
                    <a:pt x="3" y="140"/>
                  </a:cubicBezTo>
                  <a:cubicBezTo>
                    <a:pt x="21" y="140"/>
                    <a:pt x="21" y="140"/>
                    <a:pt x="21" y="140"/>
                  </a:cubicBezTo>
                  <a:cubicBezTo>
                    <a:pt x="23" y="140"/>
                    <a:pt x="24" y="139"/>
                    <a:pt x="24" y="137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4" y="58"/>
                    <a:pt x="24" y="56"/>
                    <a:pt x="25" y="54"/>
                  </a:cubicBezTo>
                  <a:cubicBezTo>
                    <a:pt x="29" y="43"/>
                    <a:pt x="41" y="22"/>
                    <a:pt x="60" y="22"/>
                  </a:cubicBezTo>
                  <a:cubicBezTo>
                    <a:pt x="80" y="22"/>
                    <a:pt x="84" y="35"/>
                    <a:pt x="84" y="54"/>
                  </a:cubicBezTo>
                  <a:cubicBezTo>
                    <a:pt x="84" y="137"/>
                    <a:pt x="84" y="137"/>
                    <a:pt x="84" y="137"/>
                  </a:cubicBezTo>
                  <a:cubicBezTo>
                    <a:pt x="84" y="139"/>
                    <a:pt x="85" y="140"/>
                    <a:pt x="87" y="140"/>
                  </a:cubicBezTo>
                  <a:cubicBezTo>
                    <a:pt x="105" y="140"/>
                    <a:pt x="105" y="140"/>
                    <a:pt x="105" y="140"/>
                  </a:cubicBezTo>
                  <a:cubicBezTo>
                    <a:pt x="106" y="140"/>
                    <a:pt x="108" y="139"/>
                    <a:pt x="108" y="137"/>
                  </a:cubicBezTo>
                  <a:cubicBezTo>
                    <a:pt x="108" y="60"/>
                    <a:pt x="108" y="60"/>
                    <a:pt x="108" y="60"/>
                  </a:cubicBezTo>
                  <a:cubicBezTo>
                    <a:pt x="108" y="58"/>
                    <a:pt x="108" y="56"/>
                    <a:pt x="109" y="54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13" y="43"/>
                    <a:pt x="125" y="22"/>
                    <a:pt x="143" y="22"/>
                  </a:cubicBezTo>
                  <a:cubicBezTo>
                    <a:pt x="163" y="22"/>
                    <a:pt x="167" y="35"/>
                    <a:pt x="167" y="54"/>
                  </a:cubicBezTo>
                  <a:cubicBezTo>
                    <a:pt x="167" y="137"/>
                    <a:pt x="167" y="137"/>
                    <a:pt x="167" y="137"/>
                  </a:cubicBezTo>
                  <a:cubicBezTo>
                    <a:pt x="167" y="139"/>
                    <a:pt x="169" y="140"/>
                    <a:pt x="170" y="140"/>
                  </a:cubicBezTo>
                  <a:cubicBezTo>
                    <a:pt x="188" y="140"/>
                    <a:pt x="188" y="140"/>
                    <a:pt x="188" y="140"/>
                  </a:cubicBezTo>
                  <a:cubicBezTo>
                    <a:pt x="190" y="140"/>
                    <a:pt x="191" y="139"/>
                    <a:pt x="191" y="137"/>
                  </a:cubicBezTo>
                  <a:cubicBezTo>
                    <a:pt x="191" y="48"/>
                    <a:pt x="191" y="48"/>
                    <a:pt x="191" y="48"/>
                  </a:cubicBezTo>
                  <a:cubicBezTo>
                    <a:pt x="191" y="5"/>
                    <a:pt x="162" y="0"/>
                    <a:pt x="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3" name="Freeform 200">
              <a:extLst>
                <a:ext uri="{FF2B5EF4-FFF2-40B4-BE49-F238E27FC236}">
                  <a16:creationId xmlns:a16="http://schemas.microsoft.com/office/drawing/2014/main" id="{C2AAE5BF-C82C-4A7A-B6E5-54B0640155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1426" y="5984876"/>
              <a:ext cx="252413" cy="392113"/>
            </a:xfrm>
            <a:custGeom>
              <a:avLst/>
              <a:gdLst>
                <a:gd name="T0" fmla="*/ 69 w 127"/>
                <a:gd name="T1" fmla="*/ 54 h 197"/>
                <a:gd name="T2" fmla="*/ 26 w 127"/>
                <a:gd name="T3" fmla="*/ 74 h 197"/>
                <a:gd name="T4" fmla="*/ 26 w 127"/>
                <a:gd name="T5" fmla="*/ 74 h 197"/>
                <a:gd name="T6" fmla="*/ 24 w 127"/>
                <a:gd name="T7" fmla="*/ 74 h 197"/>
                <a:gd name="T8" fmla="*/ 24 w 127"/>
                <a:gd name="T9" fmla="*/ 3 h 197"/>
                <a:gd name="T10" fmla="*/ 21 w 127"/>
                <a:gd name="T11" fmla="*/ 0 h 197"/>
                <a:gd name="T12" fmla="*/ 3 w 127"/>
                <a:gd name="T13" fmla="*/ 0 h 197"/>
                <a:gd name="T14" fmla="*/ 0 w 127"/>
                <a:gd name="T15" fmla="*/ 3 h 197"/>
                <a:gd name="T16" fmla="*/ 0 w 127"/>
                <a:gd name="T17" fmla="*/ 191 h 197"/>
                <a:gd name="T18" fmla="*/ 3 w 127"/>
                <a:gd name="T19" fmla="*/ 194 h 197"/>
                <a:gd name="T20" fmla="*/ 18 w 127"/>
                <a:gd name="T21" fmla="*/ 194 h 197"/>
                <a:gd name="T22" fmla="*/ 21 w 127"/>
                <a:gd name="T23" fmla="*/ 191 h 197"/>
                <a:gd name="T24" fmla="*/ 23 w 127"/>
                <a:gd name="T25" fmla="*/ 178 h 197"/>
                <a:gd name="T26" fmla="*/ 26 w 127"/>
                <a:gd name="T27" fmla="*/ 178 h 197"/>
                <a:gd name="T28" fmla="*/ 26 w 127"/>
                <a:gd name="T29" fmla="*/ 178 h 197"/>
                <a:gd name="T30" fmla="*/ 66 w 127"/>
                <a:gd name="T31" fmla="*/ 197 h 197"/>
                <a:gd name="T32" fmla="*/ 127 w 127"/>
                <a:gd name="T33" fmla="*/ 126 h 197"/>
                <a:gd name="T34" fmla="*/ 69 w 127"/>
                <a:gd name="T35" fmla="*/ 54 h 197"/>
                <a:gd name="T36" fmla="*/ 62 w 127"/>
                <a:gd name="T37" fmla="*/ 177 h 197"/>
                <a:gd name="T38" fmla="*/ 23 w 127"/>
                <a:gd name="T39" fmla="*/ 126 h 197"/>
                <a:gd name="T40" fmla="*/ 64 w 127"/>
                <a:gd name="T41" fmla="*/ 74 h 197"/>
                <a:gd name="T42" fmla="*/ 103 w 127"/>
                <a:gd name="T43" fmla="*/ 126 h 197"/>
                <a:gd name="T44" fmla="*/ 62 w 127"/>
                <a:gd name="T45" fmla="*/ 1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7" h="197">
                  <a:moveTo>
                    <a:pt x="69" y="54"/>
                  </a:moveTo>
                  <a:cubicBezTo>
                    <a:pt x="46" y="54"/>
                    <a:pt x="32" y="67"/>
                    <a:pt x="26" y="74"/>
                  </a:cubicBezTo>
                  <a:cubicBezTo>
                    <a:pt x="26" y="74"/>
                    <a:pt x="26" y="74"/>
                    <a:pt x="26" y="74"/>
                  </a:cubicBezTo>
                  <a:cubicBezTo>
                    <a:pt x="25" y="76"/>
                    <a:pt x="24" y="76"/>
                    <a:pt x="24" y="74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3" y="0"/>
                    <a:pt x="2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3"/>
                    <a:pt x="1" y="194"/>
                    <a:pt x="3" y="194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20" y="194"/>
                    <a:pt x="21" y="193"/>
                    <a:pt x="21" y="191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3" y="177"/>
                    <a:pt x="25" y="177"/>
                    <a:pt x="26" y="178"/>
                  </a:cubicBezTo>
                  <a:cubicBezTo>
                    <a:pt x="26" y="178"/>
                    <a:pt x="26" y="178"/>
                    <a:pt x="26" y="178"/>
                  </a:cubicBezTo>
                  <a:cubicBezTo>
                    <a:pt x="36" y="191"/>
                    <a:pt x="49" y="197"/>
                    <a:pt x="66" y="197"/>
                  </a:cubicBezTo>
                  <a:cubicBezTo>
                    <a:pt x="101" y="197"/>
                    <a:pt x="127" y="167"/>
                    <a:pt x="127" y="126"/>
                  </a:cubicBezTo>
                  <a:cubicBezTo>
                    <a:pt x="127" y="84"/>
                    <a:pt x="103" y="54"/>
                    <a:pt x="69" y="54"/>
                  </a:cubicBezTo>
                  <a:close/>
                  <a:moveTo>
                    <a:pt x="62" y="177"/>
                  </a:moveTo>
                  <a:cubicBezTo>
                    <a:pt x="40" y="177"/>
                    <a:pt x="23" y="156"/>
                    <a:pt x="23" y="126"/>
                  </a:cubicBezTo>
                  <a:cubicBezTo>
                    <a:pt x="23" y="96"/>
                    <a:pt x="40" y="74"/>
                    <a:pt x="64" y="74"/>
                  </a:cubicBezTo>
                  <a:cubicBezTo>
                    <a:pt x="87" y="74"/>
                    <a:pt x="103" y="95"/>
                    <a:pt x="103" y="126"/>
                  </a:cubicBezTo>
                  <a:cubicBezTo>
                    <a:pt x="103" y="155"/>
                    <a:pt x="86" y="177"/>
                    <a:pt x="62" y="1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4" name="Freeform 201">
              <a:extLst>
                <a:ext uri="{FF2B5EF4-FFF2-40B4-BE49-F238E27FC236}">
                  <a16:creationId xmlns:a16="http://schemas.microsoft.com/office/drawing/2014/main" id="{A30F379C-2AD1-4429-BED8-84B76431E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838" y="4876801"/>
              <a:ext cx="701675" cy="879475"/>
            </a:xfrm>
            <a:custGeom>
              <a:avLst/>
              <a:gdLst>
                <a:gd name="T0" fmla="*/ 6 w 353"/>
                <a:gd name="T1" fmla="*/ 442 h 442"/>
                <a:gd name="T2" fmla="*/ 0 w 353"/>
                <a:gd name="T3" fmla="*/ 436 h 442"/>
                <a:gd name="T4" fmla="*/ 0 w 353"/>
                <a:gd name="T5" fmla="*/ 6 h 442"/>
                <a:gd name="T6" fmla="*/ 6 w 353"/>
                <a:gd name="T7" fmla="*/ 0 h 442"/>
                <a:gd name="T8" fmla="*/ 96 w 353"/>
                <a:gd name="T9" fmla="*/ 0 h 442"/>
                <a:gd name="T10" fmla="*/ 102 w 353"/>
                <a:gd name="T11" fmla="*/ 6 h 442"/>
                <a:gd name="T12" fmla="*/ 102 w 353"/>
                <a:gd name="T13" fmla="*/ 166 h 442"/>
                <a:gd name="T14" fmla="*/ 108 w 353"/>
                <a:gd name="T15" fmla="*/ 173 h 442"/>
                <a:gd name="T16" fmla="*/ 245 w 353"/>
                <a:gd name="T17" fmla="*/ 173 h 442"/>
                <a:gd name="T18" fmla="*/ 251 w 353"/>
                <a:gd name="T19" fmla="*/ 166 h 442"/>
                <a:gd name="T20" fmla="*/ 251 w 353"/>
                <a:gd name="T21" fmla="*/ 6 h 442"/>
                <a:gd name="T22" fmla="*/ 258 w 353"/>
                <a:gd name="T23" fmla="*/ 0 h 442"/>
                <a:gd name="T24" fmla="*/ 347 w 353"/>
                <a:gd name="T25" fmla="*/ 0 h 442"/>
                <a:gd name="T26" fmla="*/ 353 w 353"/>
                <a:gd name="T27" fmla="*/ 6 h 442"/>
                <a:gd name="T28" fmla="*/ 353 w 353"/>
                <a:gd name="T29" fmla="*/ 436 h 442"/>
                <a:gd name="T30" fmla="*/ 347 w 353"/>
                <a:gd name="T31" fmla="*/ 442 h 442"/>
                <a:gd name="T32" fmla="*/ 258 w 353"/>
                <a:gd name="T33" fmla="*/ 442 h 442"/>
                <a:gd name="T34" fmla="*/ 251 w 353"/>
                <a:gd name="T35" fmla="*/ 436 h 442"/>
                <a:gd name="T36" fmla="*/ 251 w 353"/>
                <a:gd name="T37" fmla="*/ 263 h 442"/>
                <a:gd name="T38" fmla="*/ 245 w 353"/>
                <a:gd name="T39" fmla="*/ 257 h 442"/>
                <a:gd name="T40" fmla="*/ 107 w 353"/>
                <a:gd name="T41" fmla="*/ 257 h 442"/>
                <a:gd name="T42" fmla="*/ 101 w 353"/>
                <a:gd name="T43" fmla="*/ 263 h 442"/>
                <a:gd name="T44" fmla="*/ 101 w 353"/>
                <a:gd name="T45" fmla="*/ 436 h 442"/>
                <a:gd name="T46" fmla="*/ 95 w 353"/>
                <a:gd name="T47" fmla="*/ 442 h 442"/>
                <a:gd name="T48" fmla="*/ 6 w 353"/>
                <a:gd name="T49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53" h="442">
                  <a:moveTo>
                    <a:pt x="6" y="442"/>
                  </a:moveTo>
                  <a:cubicBezTo>
                    <a:pt x="2" y="442"/>
                    <a:pt x="0" y="439"/>
                    <a:pt x="0" y="43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9" y="0"/>
                    <a:pt x="102" y="3"/>
                    <a:pt x="102" y="6"/>
                  </a:cubicBezTo>
                  <a:cubicBezTo>
                    <a:pt x="102" y="166"/>
                    <a:pt x="102" y="166"/>
                    <a:pt x="102" y="166"/>
                  </a:cubicBezTo>
                  <a:cubicBezTo>
                    <a:pt x="102" y="170"/>
                    <a:pt x="105" y="173"/>
                    <a:pt x="108" y="173"/>
                  </a:cubicBezTo>
                  <a:cubicBezTo>
                    <a:pt x="245" y="173"/>
                    <a:pt x="245" y="173"/>
                    <a:pt x="245" y="173"/>
                  </a:cubicBezTo>
                  <a:cubicBezTo>
                    <a:pt x="249" y="173"/>
                    <a:pt x="251" y="170"/>
                    <a:pt x="251" y="166"/>
                  </a:cubicBezTo>
                  <a:cubicBezTo>
                    <a:pt x="251" y="6"/>
                    <a:pt x="251" y="6"/>
                    <a:pt x="251" y="6"/>
                  </a:cubicBezTo>
                  <a:cubicBezTo>
                    <a:pt x="251" y="3"/>
                    <a:pt x="254" y="0"/>
                    <a:pt x="258" y="0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50" y="0"/>
                    <a:pt x="353" y="3"/>
                    <a:pt x="353" y="6"/>
                  </a:cubicBezTo>
                  <a:cubicBezTo>
                    <a:pt x="353" y="436"/>
                    <a:pt x="353" y="436"/>
                    <a:pt x="353" y="436"/>
                  </a:cubicBezTo>
                  <a:cubicBezTo>
                    <a:pt x="353" y="439"/>
                    <a:pt x="350" y="442"/>
                    <a:pt x="347" y="442"/>
                  </a:cubicBezTo>
                  <a:cubicBezTo>
                    <a:pt x="258" y="442"/>
                    <a:pt x="258" y="442"/>
                    <a:pt x="258" y="442"/>
                  </a:cubicBezTo>
                  <a:cubicBezTo>
                    <a:pt x="254" y="442"/>
                    <a:pt x="251" y="439"/>
                    <a:pt x="251" y="436"/>
                  </a:cubicBezTo>
                  <a:cubicBezTo>
                    <a:pt x="251" y="263"/>
                    <a:pt x="251" y="263"/>
                    <a:pt x="251" y="263"/>
                  </a:cubicBezTo>
                  <a:cubicBezTo>
                    <a:pt x="251" y="260"/>
                    <a:pt x="249" y="257"/>
                    <a:pt x="245" y="257"/>
                  </a:cubicBezTo>
                  <a:cubicBezTo>
                    <a:pt x="107" y="257"/>
                    <a:pt x="107" y="257"/>
                    <a:pt x="107" y="257"/>
                  </a:cubicBezTo>
                  <a:cubicBezTo>
                    <a:pt x="104" y="257"/>
                    <a:pt x="101" y="260"/>
                    <a:pt x="101" y="263"/>
                  </a:cubicBezTo>
                  <a:cubicBezTo>
                    <a:pt x="101" y="436"/>
                    <a:pt x="101" y="436"/>
                    <a:pt x="101" y="436"/>
                  </a:cubicBezTo>
                  <a:cubicBezTo>
                    <a:pt x="101" y="439"/>
                    <a:pt x="98" y="442"/>
                    <a:pt x="95" y="442"/>
                  </a:cubicBezTo>
                  <a:lnTo>
                    <a:pt x="6" y="4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5" name="Freeform 202">
              <a:extLst>
                <a:ext uri="{FF2B5EF4-FFF2-40B4-BE49-F238E27FC236}">
                  <a16:creationId xmlns:a16="http://schemas.microsoft.com/office/drawing/2014/main" id="{02CFC420-21DB-4D20-8FEE-EA96A8A77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588" y="4876801"/>
              <a:ext cx="203200" cy="879475"/>
            </a:xfrm>
            <a:custGeom>
              <a:avLst/>
              <a:gdLst>
                <a:gd name="T0" fmla="*/ 6 w 102"/>
                <a:gd name="T1" fmla="*/ 442 h 442"/>
                <a:gd name="T2" fmla="*/ 0 w 102"/>
                <a:gd name="T3" fmla="*/ 436 h 442"/>
                <a:gd name="T4" fmla="*/ 0 w 102"/>
                <a:gd name="T5" fmla="*/ 6 h 442"/>
                <a:gd name="T6" fmla="*/ 6 w 102"/>
                <a:gd name="T7" fmla="*/ 0 h 442"/>
                <a:gd name="T8" fmla="*/ 95 w 102"/>
                <a:gd name="T9" fmla="*/ 0 h 442"/>
                <a:gd name="T10" fmla="*/ 102 w 102"/>
                <a:gd name="T11" fmla="*/ 6 h 442"/>
                <a:gd name="T12" fmla="*/ 102 w 102"/>
                <a:gd name="T13" fmla="*/ 436 h 442"/>
                <a:gd name="T14" fmla="*/ 95 w 102"/>
                <a:gd name="T15" fmla="*/ 442 h 442"/>
                <a:gd name="T16" fmla="*/ 6 w 102"/>
                <a:gd name="T17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442">
                  <a:moveTo>
                    <a:pt x="6" y="442"/>
                  </a:moveTo>
                  <a:cubicBezTo>
                    <a:pt x="3" y="442"/>
                    <a:pt x="0" y="439"/>
                    <a:pt x="0" y="43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9" y="0"/>
                    <a:pt x="102" y="3"/>
                    <a:pt x="102" y="6"/>
                  </a:cubicBezTo>
                  <a:cubicBezTo>
                    <a:pt x="102" y="436"/>
                    <a:pt x="102" y="436"/>
                    <a:pt x="102" y="436"/>
                  </a:cubicBezTo>
                  <a:cubicBezTo>
                    <a:pt x="102" y="439"/>
                    <a:pt x="99" y="442"/>
                    <a:pt x="95" y="442"/>
                  </a:cubicBezTo>
                  <a:lnTo>
                    <a:pt x="6" y="4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6" name="Freeform 203">
              <a:extLst>
                <a:ext uri="{FF2B5EF4-FFF2-40B4-BE49-F238E27FC236}">
                  <a16:creationId xmlns:a16="http://schemas.microsoft.com/office/drawing/2014/main" id="{FBFB8E54-3C81-40DD-B43F-2BEFD19C5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9988" y="4876801"/>
              <a:ext cx="828675" cy="879475"/>
            </a:xfrm>
            <a:custGeom>
              <a:avLst/>
              <a:gdLst>
                <a:gd name="T0" fmla="*/ 6 w 416"/>
                <a:gd name="T1" fmla="*/ 442 h 442"/>
                <a:gd name="T2" fmla="*/ 0 w 416"/>
                <a:gd name="T3" fmla="*/ 436 h 442"/>
                <a:gd name="T4" fmla="*/ 0 w 416"/>
                <a:gd name="T5" fmla="*/ 6 h 442"/>
                <a:gd name="T6" fmla="*/ 6 w 416"/>
                <a:gd name="T7" fmla="*/ 0 h 442"/>
                <a:gd name="T8" fmla="*/ 90 w 416"/>
                <a:gd name="T9" fmla="*/ 0 h 442"/>
                <a:gd name="T10" fmla="*/ 100 w 416"/>
                <a:gd name="T11" fmla="*/ 5 h 442"/>
                <a:gd name="T12" fmla="*/ 204 w 416"/>
                <a:gd name="T13" fmla="*/ 173 h 442"/>
                <a:gd name="T14" fmla="*/ 211 w 416"/>
                <a:gd name="T15" fmla="*/ 173 h 442"/>
                <a:gd name="T16" fmla="*/ 320 w 416"/>
                <a:gd name="T17" fmla="*/ 5 h 442"/>
                <a:gd name="T18" fmla="*/ 330 w 416"/>
                <a:gd name="T19" fmla="*/ 0 h 442"/>
                <a:gd name="T20" fmla="*/ 410 w 416"/>
                <a:gd name="T21" fmla="*/ 0 h 442"/>
                <a:gd name="T22" fmla="*/ 416 w 416"/>
                <a:gd name="T23" fmla="*/ 6 h 442"/>
                <a:gd name="T24" fmla="*/ 416 w 416"/>
                <a:gd name="T25" fmla="*/ 436 h 442"/>
                <a:gd name="T26" fmla="*/ 410 w 416"/>
                <a:gd name="T27" fmla="*/ 442 h 442"/>
                <a:gd name="T28" fmla="*/ 322 w 416"/>
                <a:gd name="T29" fmla="*/ 442 h 442"/>
                <a:gd name="T30" fmla="*/ 316 w 416"/>
                <a:gd name="T31" fmla="*/ 436 h 442"/>
                <a:gd name="T32" fmla="*/ 316 w 416"/>
                <a:gd name="T33" fmla="*/ 163 h 442"/>
                <a:gd name="T34" fmla="*/ 312 w 416"/>
                <a:gd name="T35" fmla="*/ 162 h 442"/>
                <a:gd name="T36" fmla="*/ 225 w 416"/>
                <a:gd name="T37" fmla="*/ 292 h 442"/>
                <a:gd name="T38" fmla="*/ 215 w 416"/>
                <a:gd name="T39" fmla="*/ 298 h 442"/>
                <a:gd name="T40" fmla="*/ 197 w 416"/>
                <a:gd name="T41" fmla="*/ 298 h 442"/>
                <a:gd name="T42" fmla="*/ 188 w 416"/>
                <a:gd name="T43" fmla="*/ 292 h 442"/>
                <a:gd name="T44" fmla="*/ 106 w 416"/>
                <a:gd name="T45" fmla="*/ 164 h 442"/>
                <a:gd name="T46" fmla="*/ 102 w 416"/>
                <a:gd name="T47" fmla="*/ 165 h 442"/>
                <a:gd name="T48" fmla="*/ 102 w 416"/>
                <a:gd name="T49" fmla="*/ 436 h 442"/>
                <a:gd name="T50" fmla="*/ 96 w 416"/>
                <a:gd name="T51" fmla="*/ 442 h 442"/>
                <a:gd name="T52" fmla="*/ 6 w 416"/>
                <a:gd name="T53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16" h="442">
                  <a:moveTo>
                    <a:pt x="6" y="442"/>
                  </a:moveTo>
                  <a:cubicBezTo>
                    <a:pt x="3" y="442"/>
                    <a:pt x="0" y="439"/>
                    <a:pt x="0" y="43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3" y="0"/>
                    <a:pt x="98" y="2"/>
                    <a:pt x="100" y="5"/>
                  </a:cubicBezTo>
                  <a:cubicBezTo>
                    <a:pt x="204" y="173"/>
                    <a:pt x="204" y="173"/>
                    <a:pt x="204" y="173"/>
                  </a:cubicBezTo>
                  <a:cubicBezTo>
                    <a:pt x="206" y="175"/>
                    <a:pt x="209" y="176"/>
                    <a:pt x="211" y="173"/>
                  </a:cubicBezTo>
                  <a:cubicBezTo>
                    <a:pt x="320" y="5"/>
                    <a:pt x="320" y="5"/>
                    <a:pt x="320" y="5"/>
                  </a:cubicBezTo>
                  <a:cubicBezTo>
                    <a:pt x="322" y="2"/>
                    <a:pt x="327" y="0"/>
                    <a:pt x="330" y="0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413" y="0"/>
                    <a:pt x="416" y="3"/>
                    <a:pt x="416" y="6"/>
                  </a:cubicBezTo>
                  <a:cubicBezTo>
                    <a:pt x="416" y="436"/>
                    <a:pt x="416" y="436"/>
                    <a:pt x="416" y="436"/>
                  </a:cubicBezTo>
                  <a:cubicBezTo>
                    <a:pt x="416" y="439"/>
                    <a:pt x="413" y="442"/>
                    <a:pt x="410" y="442"/>
                  </a:cubicBezTo>
                  <a:cubicBezTo>
                    <a:pt x="322" y="442"/>
                    <a:pt x="322" y="442"/>
                    <a:pt x="322" y="442"/>
                  </a:cubicBezTo>
                  <a:cubicBezTo>
                    <a:pt x="318" y="442"/>
                    <a:pt x="316" y="439"/>
                    <a:pt x="316" y="436"/>
                  </a:cubicBezTo>
                  <a:cubicBezTo>
                    <a:pt x="316" y="163"/>
                    <a:pt x="316" y="163"/>
                    <a:pt x="316" y="163"/>
                  </a:cubicBezTo>
                  <a:cubicBezTo>
                    <a:pt x="316" y="160"/>
                    <a:pt x="314" y="160"/>
                    <a:pt x="312" y="162"/>
                  </a:cubicBezTo>
                  <a:cubicBezTo>
                    <a:pt x="225" y="292"/>
                    <a:pt x="225" y="292"/>
                    <a:pt x="225" y="292"/>
                  </a:cubicBezTo>
                  <a:cubicBezTo>
                    <a:pt x="223" y="295"/>
                    <a:pt x="218" y="298"/>
                    <a:pt x="215" y="298"/>
                  </a:cubicBezTo>
                  <a:cubicBezTo>
                    <a:pt x="197" y="298"/>
                    <a:pt x="197" y="298"/>
                    <a:pt x="197" y="298"/>
                  </a:cubicBezTo>
                  <a:cubicBezTo>
                    <a:pt x="194" y="298"/>
                    <a:pt x="190" y="295"/>
                    <a:pt x="188" y="292"/>
                  </a:cubicBezTo>
                  <a:cubicBezTo>
                    <a:pt x="106" y="164"/>
                    <a:pt x="106" y="164"/>
                    <a:pt x="106" y="164"/>
                  </a:cubicBezTo>
                  <a:cubicBezTo>
                    <a:pt x="104" y="161"/>
                    <a:pt x="102" y="162"/>
                    <a:pt x="102" y="165"/>
                  </a:cubicBezTo>
                  <a:cubicBezTo>
                    <a:pt x="102" y="436"/>
                    <a:pt x="102" y="436"/>
                    <a:pt x="102" y="436"/>
                  </a:cubicBezTo>
                  <a:cubicBezTo>
                    <a:pt x="102" y="439"/>
                    <a:pt x="99" y="442"/>
                    <a:pt x="96" y="442"/>
                  </a:cubicBezTo>
                  <a:lnTo>
                    <a:pt x="6" y="4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7" name="Freeform 204">
              <a:extLst>
                <a:ext uri="{FF2B5EF4-FFF2-40B4-BE49-F238E27FC236}">
                  <a16:creationId xmlns:a16="http://schemas.microsoft.com/office/drawing/2014/main" id="{54D0E1C9-2C3B-471D-88CD-63D8800F4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501" y="4876801"/>
              <a:ext cx="700088" cy="889000"/>
            </a:xfrm>
            <a:custGeom>
              <a:avLst/>
              <a:gdLst>
                <a:gd name="T0" fmla="*/ 0 w 352"/>
                <a:gd name="T1" fmla="*/ 6 h 447"/>
                <a:gd name="T2" fmla="*/ 6 w 352"/>
                <a:gd name="T3" fmla="*/ 0 h 447"/>
                <a:gd name="T4" fmla="*/ 95 w 352"/>
                <a:gd name="T5" fmla="*/ 0 h 447"/>
                <a:gd name="T6" fmla="*/ 101 w 352"/>
                <a:gd name="T7" fmla="*/ 6 h 447"/>
                <a:gd name="T8" fmla="*/ 101 w 352"/>
                <a:gd name="T9" fmla="*/ 282 h 447"/>
                <a:gd name="T10" fmla="*/ 120 w 352"/>
                <a:gd name="T11" fmla="*/ 344 h 447"/>
                <a:gd name="T12" fmla="*/ 176 w 352"/>
                <a:gd name="T13" fmla="*/ 365 h 447"/>
                <a:gd name="T14" fmla="*/ 232 w 352"/>
                <a:gd name="T15" fmla="*/ 344 h 447"/>
                <a:gd name="T16" fmla="*/ 251 w 352"/>
                <a:gd name="T17" fmla="*/ 282 h 447"/>
                <a:gd name="T18" fmla="*/ 251 w 352"/>
                <a:gd name="T19" fmla="*/ 6 h 447"/>
                <a:gd name="T20" fmla="*/ 257 w 352"/>
                <a:gd name="T21" fmla="*/ 0 h 447"/>
                <a:gd name="T22" fmla="*/ 346 w 352"/>
                <a:gd name="T23" fmla="*/ 0 h 447"/>
                <a:gd name="T24" fmla="*/ 352 w 352"/>
                <a:gd name="T25" fmla="*/ 6 h 447"/>
                <a:gd name="T26" fmla="*/ 352 w 352"/>
                <a:gd name="T27" fmla="*/ 285 h 447"/>
                <a:gd name="T28" fmla="*/ 305 w 352"/>
                <a:gd name="T29" fmla="*/ 406 h 447"/>
                <a:gd name="T30" fmla="*/ 176 w 352"/>
                <a:gd name="T31" fmla="*/ 447 h 447"/>
                <a:gd name="T32" fmla="*/ 46 w 352"/>
                <a:gd name="T33" fmla="*/ 407 h 447"/>
                <a:gd name="T34" fmla="*/ 0 w 352"/>
                <a:gd name="T35" fmla="*/ 285 h 447"/>
                <a:gd name="T36" fmla="*/ 0 w 352"/>
                <a:gd name="T37" fmla="*/ 6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447">
                  <a:moveTo>
                    <a:pt x="0" y="6"/>
                  </a:moveTo>
                  <a:cubicBezTo>
                    <a:pt x="0" y="3"/>
                    <a:pt x="3" y="0"/>
                    <a:pt x="6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8" y="0"/>
                    <a:pt x="101" y="3"/>
                    <a:pt x="101" y="6"/>
                  </a:cubicBezTo>
                  <a:cubicBezTo>
                    <a:pt x="101" y="282"/>
                    <a:pt x="101" y="282"/>
                    <a:pt x="101" y="282"/>
                  </a:cubicBezTo>
                  <a:cubicBezTo>
                    <a:pt x="101" y="309"/>
                    <a:pt x="107" y="330"/>
                    <a:pt x="120" y="344"/>
                  </a:cubicBezTo>
                  <a:cubicBezTo>
                    <a:pt x="133" y="358"/>
                    <a:pt x="151" y="365"/>
                    <a:pt x="176" y="365"/>
                  </a:cubicBezTo>
                  <a:cubicBezTo>
                    <a:pt x="201" y="365"/>
                    <a:pt x="219" y="358"/>
                    <a:pt x="232" y="344"/>
                  </a:cubicBezTo>
                  <a:cubicBezTo>
                    <a:pt x="244" y="330"/>
                    <a:pt x="251" y="309"/>
                    <a:pt x="251" y="282"/>
                  </a:cubicBezTo>
                  <a:cubicBezTo>
                    <a:pt x="251" y="6"/>
                    <a:pt x="251" y="6"/>
                    <a:pt x="251" y="6"/>
                  </a:cubicBezTo>
                  <a:cubicBezTo>
                    <a:pt x="251" y="3"/>
                    <a:pt x="253" y="0"/>
                    <a:pt x="257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9" y="0"/>
                    <a:pt x="352" y="3"/>
                    <a:pt x="352" y="6"/>
                  </a:cubicBezTo>
                  <a:cubicBezTo>
                    <a:pt x="352" y="285"/>
                    <a:pt x="352" y="285"/>
                    <a:pt x="352" y="285"/>
                  </a:cubicBezTo>
                  <a:cubicBezTo>
                    <a:pt x="352" y="338"/>
                    <a:pt x="336" y="379"/>
                    <a:pt x="305" y="406"/>
                  </a:cubicBezTo>
                  <a:cubicBezTo>
                    <a:pt x="274" y="433"/>
                    <a:pt x="231" y="447"/>
                    <a:pt x="176" y="447"/>
                  </a:cubicBezTo>
                  <a:cubicBezTo>
                    <a:pt x="120" y="447"/>
                    <a:pt x="76" y="433"/>
                    <a:pt x="46" y="407"/>
                  </a:cubicBezTo>
                  <a:cubicBezTo>
                    <a:pt x="15" y="380"/>
                    <a:pt x="0" y="339"/>
                    <a:pt x="0" y="285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grpSp>
          <p:nvGrpSpPr>
            <p:cNvPr id="1018" name="Group 406">
              <a:extLst>
                <a:ext uri="{FF2B5EF4-FFF2-40B4-BE49-F238E27FC236}">
                  <a16:creationId xmlns:a16="http://schemas.microsoft.com/office/drawing/2014/main" id="{ED4EDC35-74F0-4F69-BC3B-41D6E6E231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88" y="4695825"/>
              <a:ext cx="6575425" cy="1692275"/>
              <a:chOff x="-1" y="2958"/>
              <a:chExt cx="4142" cy="1066"/>
            </a:xfrm>
          </p:grpSpPr>
          <p:sp>
            <p:nvSpPr>
              <p:cNvPr id="1023" name="Freeform 206">
                <a:extLst>
                  <a:ext uri="{FF2B5EF4-FFF2-40B4-BE49-F238E27FC236}">
                    <a16:creationId xmlns:a16="http://schemas.microsoft.com/office/drawing/2014/main" id="{1C11C078-64BE-439A-A89E-F64292CE69A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57" y="3072"/>
                <a:ext cx="484" cy="554"/>
              </a:xfrm>
              <a:custGeom>
                <a:avLst/>
                <a:gdLst>
                  <a:gd name="T0" fmla="*/ 386 w 386"/>
                  <a:gd name="T1" fmla="*/ 437 h 442"/>
                  <a:gd name="T2" fmla="*/ 328 w 386"/>
                  <a:gd name="T3" fmla="*/ 188 h 442"/>
                  <a:gd name="T4" fmla="*/ 263 w 386"/>
                  <a:gd name="T5" fmla="*/ 6 h 442"/>
                  <a:gd name="T6" fmla="*/ 263 w 386"/>
                  <a:gd name="T7" fmla="*/ 6 h 442"/>
                  <a:gd name="T8" fmla="*/ 254 w 386"/>
                  <a:gd name="T9" fmla="*/ 0 h 442"/>
                  <a:gd name="T10" fmla="*/ 134 w 386"/>
                  <a:gd name="T11" fmla="*/ 0 h 442"/>
                  <a:gd name="T12" fmla="*/ 126 w 386"/>
                  <a:gd name="T13" fmla="*/ 6 h 442"/>
                  <a:gd name="T14" fmla="*/ 126 w 386"/>
                  <a:gd name="T15" fmla="*/ 6 h 442"/>
                  <a:gd name="T16" fmla="*/ 58 w 386"/>
                  <a:gd name="T17" fmla="*/ 188 h 442"/>
                  <a:gd name="T18" fmla="*/ 0 w 386"/>
                  <a:gd name="T19" fmla="*/ 437 h 442"/>
                  <a:gd name="T20" fmla="*/ 6 w 386"/>
                  <a:gd name="T21" fmla="*/ 442 h 442"/>
                  <a:gd name="T22" fmla="*/ 94 w 386"/>
                  <a:gd name="T23" fmla="*/ 442 h 442"/>
                  <a:gd name="T24" fmla="*/ 102 w 386"/>
                  <a:gd name="T25" fmla="*/ 436 h 442"/>
                  <a:gd name="T26" fmla="*/ 117 w 386"/>
                  <a:gd name="T27" fmla="*/ 353 h 442"/>
                  <a:gd name="T28" fmla="*/ 124 w 386"/>
                  <a:gd name="T29" fmla="*/ 347 h 442"/>
                  <a:gd name="T30" fmla="*/ 256 w 386"/>
                  <a:gd name="T31" fmla="*/ 347 h 442"/>
                  <a:gd name="T32" fmla="*/ 263 w 386"/>
                  <a:gd name="T33" fmla="*/ 353 h 442"/>
                  <a:gd name="T34" fmla="*/ 278 w 386"/>
                  <a:gd name="T35" fmla="*/ 436 h 442"/>
                  <a:gd name="T36" fmla="*/ 286 w 386"/>
                  <a:gd name="T37" fmla="*/ 442 h 442"/>
                  <a:gd name="T38" fmla="*/ 380 w 386"/>
                  <a:gd name="T39" fmla="*/ 442 h 442"/>
                  <a:gd name="T40" fmla="*/ 386 w 386"/>
                  <a:gd name="T41" fmla="*/ 437 h 442"/>
                  <a:gd name="T42" fmla="*/ 239 w 386"/>
                  <a:gd name="T43" fmla="*/ 267 h 442"/>
                  <a:gd name="T44" fmla="*/ 142 w 386"/>
                  <a:gd name="T45" fmla="*/ 267 h 442"/>
                  <a:gd name="T46" fmla="*/ 137 w 386"/>
                  <a:gd name="T47" fmla="*/ 261 h 442"/>
                  <a:gd name="T48" fmla="*/ 137 w 386"/>
                  <a:gd name="T49" fmla="*/ 261 h 442"/>
                  <a:gd name="T50" fmla="*/ 163 w 386"/>
                  <a:gd name="T51" fmla="*/ 157 h 442"/>
                  <a:gd name="T52" fmla="*/ 191 w 386"/>
                  <a:gd name="T53" fmla="*/ 77 h 442"/>
                  <a:gd name="T54" fmla="*/ 218 w 386"/>
                  <a:gd name="T55" fmla="*/ 157 h 442"/>
                  <a:gd name="T56" fmla="*/ 244 w 386"/>
                  <a:gd name="T57" fmla="*/ 261 h 442"/>
                  <a:gd name="T58" fmla="*/ 244 w 386"/>
                  <a:gd name="T59" fmla="*/ 261 h 442"/>
                  <a:gd name="T60" fmla="*/ 239 w 386"/>
                  <a:gd name="T61" fmla="*/ 267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86" h="442">
                    <a:moveTo>
                      <a:pt x="386" y="437"/>
                    </a:moveTo>
                    <a:cubicBezTo>
                      <a:pt x="372" y="355"/>
                      <a:pt x="353" y="272"/>
                      <a:pt x="328" y="188"/>
                    </a:cubicBezTo>
                    <a:cubicBezTo>
                      <a:pt x="305" y="107"/>
                      <a:pt x="283" y="46"/>
                      <a:pt x="263" y="6"/>
                    </a:cubicBezTo>
                    <a:cubicBezTo>
                      <a:pt x="263" y="6"/>
                      <a:pt x="263" y="6"/>
                      <a:pt x="263" y="6"/>
                    </a:cubicBezTo>
                    <a:cubicBezTo>
                      <a:pt x="261" y="2"/>
                      <a:pt x="258" y="0"/>
                      <a:pt x="254" y="0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131" y="0"/>
                      <a:pt x="127" y="2"/>
                      <a:pt x="126" y="6"/>
                    </a:cubicBezTo>
                    <a:cubicBezTo>
                      <a:pt x="126" y="6"/>
                      <a:pt x="126" y="6"/>
                      <a:pt x="126" y="6"/>
                    </a:cubicBezTo>
                    <a:cubicBezTo>
                      <a:pt x="105" y="47"/>
                      <a:pt x="83" y="107"/>
                      <a:pt x="58" y="188"/>
                    </a:cubicBezTo>
                    <a:cubicBezTo>
                      <a:pt x="33" y="272"/>
                      <a:pt x="13" y="355"/>
                      <a:pt x="0" y="437"/>
                    </a:cubicBezTo>
                    <a:cubicBezTo>
                      <a:pt x="0" y="440"/>
                      <a:pt x="3" y="442"/>
                      <a:pt x="6" y="442"/>
                    </a:cubicBezTo>
                    <a:cubicBezTo>
                      <a:pt x="94" y="442"/>
                      <a:pt x="94" y="442"/>
                      <a:pt x="94" y="442"/>
                    </a:cubicBezTo>
                    <a:cubicBezTo>
                      <a:pt x="98" y="442"/>
                      <a:pt x="101" y="439"/>
                      <a:pt x="102" y="436"/>
                    </a:cubicBezTo>
                    <a:cubicBezTo>
                      <a:pt x="117" y="353"/>
                      <a:pt x="117" y="353"/>
                      <a:pt x="117" y="353"/>
                    </a:cubicBezTo>
                    <a:cubicBezTo>
                      <a:pt x="117" y="350"/>
                      <a:pt x="121" y="347"/>
                      <a:pt x="124" y="347"/>
                    </a:cubicBezTo>
                    <a:cubicBezTo>
                      <a:pt x="256" y="347"/>
                      <a:pt x="256" y="347"/>
                      <a:pt x="256" y="347"/>
                    </a:cubicBezTo>
                    <a:cubicBezTo>
                      <a:pt x="259" y="347"/>
                      <a:pt x="263" y="350"/>
                      <a:pt x="263" y="353"/>
                    </a:cubicBezTo>
                    <a:cubicBezTo>
                      <a:pt x="278" y="436"/>
                      <a:pt x="278" y="436"/>
                      <a:pt x="278" y="436"/>
                    </a:cubicBezTo>
                    <a:cubicBezTo>
                      <a:pt x="279" y="439"/>
                      <a:pt x="282" y="442"/>
                      <a:pt x="286" y="442"/>
                    </a:cubicBezTo>
                    <a:cubicBezTo>
                      <a:pt x="380" y="442"/>
                      <a:pt x="380" y="442"/>
                      <a:pt x="380" y="442"/>
                    </a:cubicBezTo>
                    <a:cubicBezTo>
                      <a:pt x="383" y="442"/>
                      <a:pt x="386" y="440"/>
                      <a:pt x="386" y="437"/>
                    </a:cubicBezTo>
                    <a:close/>
                    <a:moveTo>
                      <a:pt x="239" y="267"/>
                    </a:moveTo>
                    <a:cubicBezTo>
                      <a:pt x="142" y="267"/>
                      <a:pt x="142" y="267"/>
                      <a:pt x="142" y="267"/>
                    </a:cubicBezTo>
                    <a:cubicBezTo>
                      <a:pt x="138" y="267"/>
                      <a:pt x="136" y="264"/>
                      <a:pt x="137" y="261"/>
                    </a:cubicBezTo>
                    <a:cubicBezTo>
                      <a:pt x="137" y="261"/>
                      <a:pt x="137" y="261"/>
                      <a:pt x="137" y="261"/>
                    </a:cubicBezTo>
                    <a:cubicBezTo>
                      <a:pt x="145" y="224"/>
                      <a:pt x="154" y="190"/>
                      <a:pt x="163" y="157"/>
                    </a:cubicBezTo>
                    <a:cubicBezTo>
                      <a:pt x="173" y="123"/>
                      <a:pt x="182" y="96"/>
                      <a:pt x="191" y="77"/>
                    </a:cubicBezTo>
                    <a:cubicBezTo>
                      <a:pt x="199" y="96"/>
                      <a:pt x="208" y="123"/>
                      <a:pt x="218" y="157"/>
                    </a:cubicBezTo>
                    <a:cubicBezTo>
                      <a:pt x="227" y="190"/>
                      <a:pt x="236" y="224"/>
                      <a:pt x="244" y="261"/>
                    </a:cubicBezTo>
                    <a:cubicBezTo>
                      <a:pt x="244" y="261"/>
                      <a:pt x="244" y="261"/>
                      <a:pt x="244" y="261"/>
                    </a:cubicBezTo>
                    <a:cubicBezTo>
                      <a:pt x="245" y="264"/>
                      <a:pt x="242" y="267"/>
                      <a:pt x="239" y="26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4" name="Freeform 207">
                <a:extLst>
                  <a:ext uri="{FF2B5EF4-FFF2-40B4-BE49-F238E27FC236}">
                    <a16:creationId xmlns:a16="http://schemas.microsoft.com/office/drawing/2014/main" id="{68EE194F-9692-4955-A8D7-5769ADB8D6F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92" y="3072"/>
                <a:ext cx="426" cy="554"/>
              </a:xfrm>
              <a:custGeom>
                <a:avLst/>
                <a:gdLst>
                  <a:gd name="T0" fmla="*/ 306 w 340"/>
                  <a:gd name="T1" fmla="*/ 352 h 442"/>
                  <a:gd name="T2" fmla="*/ 247 w 340"/>
                  <a:gd name="T3" fmla="*/ 270 h 442"/>
                  <a:gd name="T4" fmla="*/ 299 w 340"/>
                  <a:gd name="T5" fmla="*/ 223 h 442"/>
                  <a:gd name="T6" fmla="*/ 317 w 340"/>
                  <a:gd name="T7" fmla="*/ 144 h 442"/>
                  <a:gd name="T8" fmla="*/ 275 w 340"/>
                  <a:gd name="T9" fmla="*/ 33 h 442"/>
                  <a:gd name="T10" fmla="*/ 156 w 340"/>
                  <a:gd name="T11" fmla="*/ 0 h 442"/>
                  <a:gd name="T12" fmla="*/ 6 w 340"/>
                  <a:gd name="T13" fmla="*/ 0 h 442"/>
                  <a:gd name="T14" fmla="*/ 0 w 340"/>
                  <a:gd name="T15" fmla="*/ 6 h 442"/>
                  <a:gd name="T16" fmla="*/ 0 w 340"/>
                  <a:gd name="T17" fmla="*/ 436 h 442"/>
                  <a:gd name="T18" fmla="*/ 6 w 340"/>
                  <a:gd name="T19" fmla="*/ 442 h 442"/>
                  <a:gd name="T20" fmla="*/ 95 w 340"/>
                  <a:gd name="T21" fmla="*/ 442 h 442"/>
                  <a:gd name="T22" fmla="*/ 101 w 340"/>
                  <a:gd name="T23" fmla="*/ 436 h 442"/>
                  <a:gd name="T24" fmla="*/ 101 w 340"/>
                  <a:gd name="T25" fmla="*/ 307 h 442"/>
                  <a:gd name="T26" fmla="*/ 107 w 340"/>
                  <a:gd name="T27" fmla="*/ 301 h 442"/>
                  <a:gd name="T28" fmla="*/ 156 w 340"/>
                  <a:gd name="T29" fmla="*/ 301 h 442"/>
                  <a:gd name="T30" fmla="*/ 208 w 340"/>
                  <a:gd name="T31" fmla="*/ 367 h 442"/>
                  <a:gd name="T32" fmla="*/ 237 w 340"/>
                  <a:gd name="T33" fmla="*/ 436 h 442"/>
                  <a:gd name="T34" fmla="*/ 237 w 340"/>
                  <a:gd name="T35" fmla="*/ 436 h 442"/>
                  <a:gd name="T36" fmla="*/ 246 w 340"/>
                  <a:gd name="T37" fmla="*/ 442 h 442"/>
                  <a:gd name="T38" fmla="*/ 333 w 340"/>
                  <a:gd name="T39" fmla="*/ 442 h 442"/>
                  <a:gd name="T40" fmla="*/ 340 w 340"/>
                  <a:gd name="T41" fmla="*/ 437 h 442"/>
                  <a:gd name="T42" fmla="*/ 306 w 340"/>
                  <a:gd name="T43" fmla="*/ 352 h 442"/>
                  <a:gd name="T44" fmla="*/ 200 w 340"/>
                  <a:gd name="T45" fmla="*/ 202 h 442"/>
                  <a:gd name="T46" fmla="*/ 143 w 340"/>
                  <a:gd name="T47" fmla="*/ 223 h 442"/>
                  <a:gd name="T48" fmla="*/ 107 w 340"/>
                  <a:gd name="T49" fmla="*/ 223 h 442"/>
                  <a:gd name="T50" fmla="*/ 101 w 340"/>
                  <a:gd name="T51" fmla="*/ 216 h 442"/>
                  <a:gd name="T52" fmla="*/ 101 w 340"/>
                  <a:gd name="T53" fmla="*/ 87 h 442"/>
                  <a:gd name="T54" fmla="*/ 107 w 340"/>
                  <a:gd name="T55" fmla="*/ 81 h 442"/>
                  <a:gd name="T56" fmla="*/ 149 w 340"/>
                  <a:gd name="T57" fmla="*/ 81 h 442"/>
                  <a:gd name="T58" fmla="*/ 200 w 340"/>
                  <a:gd name="T59" fmla="*/ 95 h 442"/>
                  <a:gd name="T60" fmla="*/ 217 w 340"/>
                  <a:gd name="T61" fmla="*/ 148 h 442"/>
                  <a:gd name="T62" fmla="*/ 200 w 340"/>
                  <a:gd name="T63" fmla="*/ 202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0" h="442">
                    <a:moveTo>
                      <a:pt x="306" y="352"/>
                    </a:moveTo>
                    <a:cubicBezTo>
                      <a:pt x="288" y="317"/>
                      <a:pt x="269" y="290"/>
                      <a:pt x="247" y="270"/>
                    </a:cubicBezTo>
                    <a:cubicBezTo>
                      <a:pt x="269" y="258"/>
                      <a:pt x="286" y="242"/>
                      <a:pt x="299" y="223"/>
                    </a:cubicBezTo>
                    <a:cubicBezTo>
                      <a:pt x="311" y="204"/>
                      <a:pt x="317" y="178"/>
                      <a:pt x="317" y="144"/>
                    </a:cubicBezTo>
                    <a:cubicBezTo>
                      <a:pt x="317" y="93"/>
                      <a:pt x="303" y="56"/>
                      <a:pt x="275" y="33"/>
                    </a:cubicBezTo>
                    <a:cubicBezTo>
                      <a:pt x="247" y="11"/>
                      <a:pt x="207" y="0"/>
                      <a:pt x="15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436"/>
                      <a:pt x="0" y="436"/>
                      <a:pt x="0" y="436"/>
                    </a:cubicBezTo>
                    <a:cubicBezTo>
                      <a:pt x="0" y="439"/>
                      <a:pt x="2" y="442"/>
                      <a:pt x="6" y="442"/>
                    </a:cubicBezTo>
                    <a:cubicBezTo>
                      <a:pt x="95" y="442"/>
                      <a:pt x="95" y="442"/>
                      <a:pt x="95" y="442"/>
                    </a:cubicBezTo>
                    <a:cubicBezTo>
                      <a:pt x="98" y="442"/>
                      <a:pt x="101" y="439"/>
                      <a:pt x="101" y="436"/>
                    </a:cubicBezTo>
                    <a:cubicBezTo>
                      <a:pt x="101" y="307"/>
                      <a:pt x="101" y="307"/>
                      <a:pt x="101" y="307"/>
                    </a:cubicBezTo>
                    <a:cubicBezTo>
                      <a:pt x="101" y="303"/>
                      <a:pt x="104" y="301"/>
                      <a:pt x="107" y="301"/>
                    </a:cubicBezTo>
                    <a:cubicBezTo>
                      <a:pt x="156" y="301"/>
                      <a:pt x="156" y="301"/>
                      <a:pt x="156" y="301"/>
                    </a:cubicBezTo>
                    <a:cubicBezTo>
                      <a:pt x="174" y="313"/>
                      <a:pt x="192" y="335"/>
                      <a:pt x="208" y="367"/>
                    </a:cubicBezTo>
                    <a:cubicBezTo>
                      <a:pt x="222" y="396"/>
                      <a:pt x="232" y="419"/>
                      <a:pt x="237" y="436"/>
                    </a:cubicBezTo>
                    <a:cubicBezTo>
                      <a:pt x="237" y="436"/>
                      <a:pt x="237" y="436"/>
                      <a:pt x="237" y="436"/>
                    </a:cubicBezTo>
                    <a:cubicBezTo>
                      <a:pt x="238" y="439"/>
                      <a:pt x="242" y="442"/>
                      <a:pt x="246" y="442"/>
                    </a:cubicBezTo>
                    <a:cubicBezTo>
                      <a:pt x="333" y="442"/>
                      <a:pt x="333" y="442"/>
                      <a:pt x="333" y="442"/>
                    </a:cubicBezTo>
                    <a:cubicBezTo>
                      <a:pt x="337" y="442"/>
                      <a:pt x="340" y="440"/>
                      <a:pt x="340" y="437"/>
                    </a:cubicBezTo>
                    <a:cubicBezTo>
                      <a:pt x="335" y="416"/>
                      <a:pt x="323" y="388"/>
                      <a:pt x="306" y="352"/>
                    </a:cubicBezTo>
                    <a:close/>
                    <a:moveTo>
                      <a:pt x="200" y="202"/>
                    </a:moveTo>
                    <a:cubicBezTo>
                      <a:pt x="189" y="216"/>
                      <a:pt x="170" y="223"/>
                      <a:pt x="143" y="223"/>
                    </a:cubicBezTo>
                    <a:cubicBezTo>
                      <a:pt x="107" y="223"/>
                      <a:pt x="107" y="223"/>
                      <a:pt x="107" y="223"/>
                    </a:cubicBezTo>
                    <a:cubicBezTo>
                      <a:pt x="104" y="223"/>
                      <a:pt x="101" y="220"/>
                      <a:pt x="101" y="216"/>
                    </a:cubicBezTo>
                    <a:cubicBezTo>
                      <a:pt x="101" y="87"/>
                      <a:pt x="101" y="87"/>
                      <a:pt x="101" y="87"/>
                    </a:cubicBezTo>
                    <a:cubicBezTo>
                      <a:pt x="101" y="83"/>
                      <a:pt x="104" y="81"/>
                      <a:pt x="107" y="81"/>
                    </a:cubicBezTo>
                    <a:cubicBezTo>
                      <a:pt x="149" y="81"/>
                      <a:pt x="149" y="81"/>
                      <a:pt x="149" y="81"/>
                    </a:cubicBezTo>
                    <a:cubicBezTo>
                      <a:pt x="172" y="81"/>
                      <a:pt x="190" y="85"/>
                      <a:pt x="200" y="95"/>
                    </a:cubicBezTo>
                    <a:cubicBezTo>
                      <a:pt x="211" y="105"/>
                      <a:pt x="217" y="122"/>
                      <a:pt x="217" y="148"/>
                    </a:cubicBezTo>
                    <a:cubicBezTo>
                      <a:pt x="217" y="171"/>
                      <a:pt x="211" y="189"/>
                      <a:pt x="200" y="20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5" name="Freeform 208">
                <a:extLst>
                  <a:ext uri="{FF2B5EF4-FFF2-40B4-BE49-F238E27FC236}">
                    <a16:creationId xmlns:a16="http://schemas.microsoft.com/office/drawing/2014/main" id="{7B8B8CCA-2D86-46B2-A7F1-1C1A03628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" y="295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6" name="Freeform 209">
                <a:extLst>
                  <a:ext uri="{FF2B5EF4-FFF2-40B4-BE49-F238E27FC236}">
                    <a16:creationId xmlns:a16="http://schemas.microsoft.com/office/drawing/2014/main" id="{2C5523F3-6345-4337-B273-1E81F5158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" y="2958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7" name="Freeform 210">
                <a:extLst>
                  <a:ext uri="{FF2B5EF4-FFF2-40B4-BE49-F238E27FC236}">
                    <a16:creationId xmlns:a16="http://schemas.microsoft.com/office/drawing/2014/main" id="{FF66CF07-33A0-4A47-A559-AC6A2B5F86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" y="4017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  <a:gd name="T10" fmla="*/ 1 w 1"/>
                  <a:gd name="T11" fmla="*/ 1 h 1"/>
                  <a:gd name="T12" fmla="*/ 0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8" name="Freeform 211">
                <a:extLst>
                  <a:ext uri="{FF2B5EF4-FFF2-40B4-BE49-F238E27FC236}">
                    <a16:creationId xmlns:a16="http://schemas.microsoft.com/office/drawing/2014/main" id="{7094F05E-36DB-407E-9E71-8E60943AC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" y="3854"/>
                <a:ext cx="5" cy="2"/>
              </a:xfrm>
              <a:custGeom>
                <a:avLst/>
                <a:gdLst>
                  <a:gd name="T0" fmla="*/ 0 w 4"/>
                  <a:gd name="T1" fmla="*/ 1 h 2"/>
                  <a:gd name="T2" fmla="*/ 0 w 4"/>
                  <a:gd name="T3" fmla="*/ 1 h 2"/>
                  <a:gd name="T4" fmla="*/ 0 w 4"/>
                  <a:gd name="T5" fmla="*/ 1 h 2"/>
                  <a:gd name="T6" fmla="*/ 2 w 4"/>
                  <a:gd name="T7" fmla="*/ 1 h 2"/>
                  <a:gd name="T8" fmla="*/ 3 w 4"/>
                  <a:gd name="T9" fmla="*/ 0 h 2"/>
                  <a:gd name="T10" fmla="*/ 0 w 4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4" y="2"/>
                      <a:pt x="3" y="0"/>
                      <a:pt x="3" y="0"/>
                    </a:cubicBezTo>
                    <a:cubicBezTo>
                      <a:pt x="2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9" name="Freeform 212">
                <a:extLst>
                  <a:ext uri="{FF2B5EF4-FFF2-40B4-BE49-F238E27FC236}">
                    <a16:creationId xmlns:a16="http://schemas.microsoft.com/office/drawing/2014/main" id="{54186F4B-9277-4364-B018-B750FEA806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" y="388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0" name="Freeform 213">
                <a:extLst>
                  <a:ext uri="{FF2B5EF4-FFF2-40B4-BE49-F238E27FC236}">
                    <a16:creationId xmlns:a16="http://schemas.microsoft.com/office/drawing/2014/main" id="{0F2AC133-725C-4E48-8DEC-8F28698DF4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" y="3886"/>
                <a:ext cx="3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1" name="Freeform 214">
                <a:extLst>
                  <a:ext uri="{FF2B5EF4-FFF2-40B4-BE49-F238E27FC236}">
                    <a16:creationId xmlns:a16="http://schemas.microsoft.com/office/drawing/2014/main" id="{C029D196-D736-462F-A73D-BA00081A1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" y="3886"/>
                <a:ext cx="5" cy="3"/>
              </a:xfrm>
              <a:custGeom>
                <a:avLst/>
                <a:gdLst>
                  <a:gd name="T0" fmla="*/ 2 w 4"/>
                  <a:gd name="T1" fmla="*/ 1 h 2"/>
                  <a:gd name="T2" fmla="*/ 0 w 4"/>
                  <a:gd name="T3" fmla="*/ 0 h 2"/>
                  <a:gd name="T4" fmla="*/ 0 w 4"/>
                  <a:gd name="T5" fmla="*/ 0 h 2"/>
                  <a:gd name="T6" fmla="*/ 1 w 4"/>
                  <a:gd name="T7" fmla="*/ 1 h 2"/>
                  <a:gd name="T8" fmla="*/ 4 w 4"/>
                  <a:gd name="T9" fmla="*/ 2 h 2"/>
                  <a:gd name="T10" fmla="*/ 3 w 4"/>
                  <a:gd name="T11" fmla="*/ 1 h 2"/>
                  <a:gd name="T12" fmla="*/ 3 w 4"/>
                  <a:gd name="T13" fmla="*/ 0 h 2"/>
                  <a:gd name="T14" fmla="*/ 3 w 4"/>
                  <a:gd name="T15" fmla="*/ 0 h 2"/>
                  <a:gd name="T16" fmla="*/ 3 w 4"/>
                  <a:gd name="T17" fmla="*/ 0 h 2"/>
                  <a:gd name="T18" fmla="*/ 2 w 4"/>
                  <a:gd name="T1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2">
                    <a:moveTo>
                      <a:pt x="2" y="1"/>
                    </a:moveTo>
                    <a:cubicBezTo>
                      <a:pt x="2" y="1"/>
                      <a:pt x="2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3" y="2"/>
                      <a:pt x="4" y="2"/>
                    </a:cubicBezTo>
                    <a:cubicBezTo>
                      <a:pt x="3" y="2"/>
                      <a:pt x="3" y="1"/>
                      <a:pt x="3" y="1"/>
                    </a:cubicBezTo>
                    <a:cubicBezTo>
                      <a:pt x="3" y="1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2" name="Freeform 215">
                <a:extLst>
                  <a:ext uri="{FF2B5EF4-FFF2-40B4-BE49-F238E27FC236}">
                    <a16:creationId xmlns:a16="http://schemas.microsoft.com/office/drawing/2014/main" id="{6C63C400-2A12-4D00-987A-0D83F0C4EE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" y="3865"/>
                <a:ext cx="1" cy="2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2 h 2"/>
                  <a:gd name="T4" fmla="*/ 1 w 1"/>
                  <a:gd name="T5" fmla="*/ 1 h 2"/>
                  <a:gd name="T6" fmla="*/ 0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cubicBezTo>
                      <a:pt x="0" y="1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3" name="Rectangle 216">
                <a:extLst>
                  <a:ext uri="{FF2B5EF4-FFF2-40B4-BE49-F238E27FC236}">
                    <a16:creationId xmlns:a16="http://schemas.microsoft.com/office/drawing/2014/main" id="{9F8950F7-A57E-42E2-AA09-7AB31BABF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0" y="3871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4" name="Freeform 217">
                <a:extLst>
                  <a:ext uri="{FF2B5EF4-FFF2-40B4-BE49-F238E27FC236}">
                    <a16:creationId xmlns:a16="http://schemas.microsoft.com/office/drawing/2014/main" id="{E3BC8AE5-86BE-4A4A-91DE-961962BB7C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" y="3867"/>
                <a:ext cx="2" cy="2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1 h 1"/>
                  <a:gd name="T4" fmla="*/ 2 w 2"/>
                  <a:gd name="T5" fmla="*/ 0 h 1"/>
                  <a:gd name="T6" fmla="*/ 0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5" name="Freeform 218">
                <a:extLst>
                  <a:ext uri="{FF2B5EF4-FFF2-40B4-BE49-F238E27FC236}">
                    <a16:creationId xmlns:a16="http://schemas.microsoft.com/office/drawing/2014/main" id="{0B0A6976-0C1B-4D76-BEBB-ACE939177C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" y="3867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6" name="Freeform 219">
                <a:extLst>
                  <a:ext uri="{FF2B5EF4-FFF2-40B4-BE49-F238E27FC236}">
                    <a16:creationId xmlns:a16="http://schemas.microsoft.com/office/drawing/2014/main" id="{69AA7047-5403-45F8-AB2B-EF31CF6AC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" y="3661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7" name="Freeform 220">
                <a:extLst>
                  <a:ext uri="{FF2B5EF4-FFF2-40B4-BE49-F238E27FC236}">
                    <a16:creationId xmlns:a16="http://schemas.microsoft.com/office/drawing/2014/main" id="{29F7FA48-B694-4DFC-88AA-E563F9139D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" y="3540"/>
                <a:ext cx="163" cy="124"/>
              </a:xfrm>
              <a:custGeom>
                <a:avLst/>
                <a:gdLst>
                  <a:gd name="T0" fmla="*/ 46 w 130"/>
                  <a:gd name="T1" fmla="*/ 98 h 99"/>
                  <a:gd name="T2" fmla="*/ 49 w 130"/>
                  <a:gd name="T3" fmla="*/ 98 h 99"/>
                  <a:gd name="T4" fmla="*/ 61 w 130"/>
                  <a:gd name="T5" fmla="*/ 98 h 99"/>
                  <a:gd name="T6" fmla="*/ 76 w 130"/>
                  <a:gd name="T7" fmla="*/ 95 h 99"/>
                  <a:gd name="T8" fmla="*/ 82 w 130"/>
                  <a:gd name="T9" fmla="*/ 90 h 99"/>
                  <a:gd name="T10" fmla="*/ 100 w 130"/>
                  <a:gd name="T11" fmla="*/ 88 h 99"/>
                  <a:gd name="T12" fmla="*/ 104 w 130"/>
                  <a:gd name="T13" fmla="*/ 79 h 99"/>
                  <a:gd name="T14" fmla="*/ 109 w 130"/>
                  <a:gd name="T15" fmla="*/ 70 h 99"/>
                  <a:gd name="T16" fmla="*/ 118 w 130"/>
                  <a:gd name="T17" fmla="*/ 68 h 99"/>
                  <a:gd name="T18" fmla="*/ 126 w 130"/>
                  <a:gd name="T19" fmla="*/ 57 h 99"/>
                  <a:gd name="T20" fmla="*/ 125 w 130"/>
                  <a:gd name="T21" fmla="*/ 49 h 99"/>
                  <a:gd name="T22" fmla="*/ 128 w 130"/>
                  <a:gd name="T23" fmla="*/ 41 h 99"/>
                  <a:gd name="T24" fmla="*/ 123 w 130"/>
                  <a:gd name="T25" fmla="*/ 25 h 99"/>
                  <a:gd name="T26" fmla="*/ 116 w 130"/>
                  <a:gd name="T27" fmla="*/ 17 h 99"/>
                  <a:gd name="T28" fmla="*/ 114 w 130"/>
                  <a:gd name="T29" fmla="*/ 22 h 99"/>
                  <a:gd name="T30" fmla="*/ 105 w 130"/>
                  <a:gd name="T31" fmla="*/ 10 h 99"/>
                  <a:gd name="T32" fmla="*/ 89 w 130"/>
                  <a:gd name="T33" fmla="*/ 4 h 99"/>
                  <a:gd name="T34" fmla="*/ 68 w 130"/>
                  <a:gd name="T35" fmla="*/ 1 h 99"/>
                  <a:gd name="T36" fmla="*/ 63 w 130"/>
                  <a:gd name="T37" fmla="*/ 4 h 99"/>
                  <a:gd name="T38" fmla="*/ 55 w 130"/>
                  <a:gd name="T39" fmla="*/ 7 h 99"/>
                  <a:gd name="T40" fmla="*/ 53 w 130"/>
                  <a:gd name="T41" fmla="*/ 8 h 99"/>
                  <a:gd name="T42" fmla="*/ 50 w 130"/>
                  <a:gd name="T43" fmla="*/ 5 h 99"/>
                  <a:gd name="T44" fmla="*/ 41 w 130"/>
                  <a:gd name="T45" fmla="*/ 12 h 99"/>
                  <a:gd name="T46" fmla="*/ 31 w 130"/>
                  <a:gd name="T47" fmla="*/ 14 h 99"/>
                  <a:gd name="T48" fmla="*/ 20 w 130"/>
                  <a:gd name="T49" fmla="*/ 17 h 99"/>
                  <a:gd name="T50" fmla="*/ 15 w 130"/>
                  <a:gd name="T51" fmla="*/ 24 h 99"/>
                  <a:gd name="T52" fmla="*/ 18 w 130"/>
                  <a:gd name="T53" fmla="*/ 26 h 99"/>
                  <a:gd name="T54" fmla="*/ 9 w 130"/>
                  <a:gd name="T55" fmla="*/ 34 h 99"/>
                  <a:gd name="T56" fmla="*/ 9 w 130"/>
                  <a:gd name="T57" fmla="*/ 49 h 99"/>
                  <a:gd name="T58" fmla="*/ 7 w 130"/>
                  <a:gd name="T59" fmla="*/ 57 h 99"/>
                  <a:gd name="T60" fmla="*/ 8 w 130"/>
                  <a:gd name="T61" fmla="*/ 64 h 99"/>
                  <a:gd name="T62" fmla="*/ 4 w 130"/>
                  <a:gd name="T63" fmla="*/ 72 h 99"/>
                  <a:gd name="T64" fmla="*/ 5 w 130"/>
                  <a:gd name="T65" fmla="*/ 75 h 99"/>
                  <a:gd name="T66" fmla="*/ 9 w 130"/>
                  <a:gd name="T67" fmla="*/ 80 h 99"/>
                  <a:gd name="T68" fmla="*/ 8 w 130"/>
                  <a:gd name="T69" fmla="*/ 86 h 99"/>
                  <a:gd name="T70" fmla="*/ 21 w 130"/>
                  <a:gd name="T71" fmla="*/ 90 h 99"/>
                  <a:gd name="T72" fmla="*/ 33 w 130"/>
                  <a:gd name="T73" fmla="*/ 96 h 99"/>
                  <a:gd name="T74" fmla="*/ 113 w 130"/>
                  <a:gd name="T75" fmla="*/ 55 h 99"/>
                  <a:gd name="T76" fmla="*/ 113 w 130"/>
                  <a:gd name="T77" fmla="*/ 54 h 99"/>
                  <a:gd name="T78" fmla="*/ 101 w 130"/>
                  <a:gd name="T79" fmla="*/ 72 h 99"/>
                  <a:gd name="T80" fmla="*/ 101 w 130"/>
                  <a:gd name="T81" fmla="*/ 73 h 99"/>
                  <a:gd name="T82" fmla="*/ 93 w 130"/>
                  <a:gd name="T83" fmla="*/ 60 h 99"/>
                  <a:gd name="T84" fmla="*/ 93 w 130"/>
                  <a:gd name="T85" fmla="*/ 60 h 99"/>
                  <a:gd name="T86" fmla="*/ 93 w 130"/>
                  <a:gd name="T87" fmla="*/ 59 h 99"/>
                  <a:gd name="T88" fmla="*/ 22 w 130"/>
                  <a:gd name="T89" fmla="*/ 28 h 99"/>
                  <a:gd name="T90" fmla="*/ 60 w 130"/>
                  <a:gd name="T91" fmla="*/ 91 h 99"/>
                  <a:gd name="T92" fmla="*/ 61 w 130"/>
                  <a:gd name="T93" fmla="*/ 90 h 99"/>
                  <a:gd name="T94" fmla="*/ 89 w 130"/>
                  <a:gd name="T95" fmla="*/ 74 h 99"/>
                  <a:gd name="T96" fmla="*/ 90 w 130"/>
                  <a:gd name="T97" fmla="*/ 73 h 99"/>
                  <a:gd name="T98" fmla="*/ 71 w 130"/>
                  <a:gd name="T99" fmla="*/ 11 h 99"/>
                  <a:gd name="T100" fmla="*/ 71 w 130"/>
                  <a:gd name="T101" fmla="*/ 11 h 99"/>
                  <a:gd name="T102" fmla="*/ 68 w 130"/>
                  <a:gd name="T103" fmla="*/ 8 h 99"/>
                  <a:gd name="T104" fmla="*/ 49 w 130"/>
                  <a:gd name="T105" fmla="*/ 13 h 99"/>
                  <a:gd name="T106" fmla="*/ 49 w 130"/>
                  <a:gd name="T107" fmla="*/ 13 h 99"/>
                  <a:gd name="T108" fmla="*/ 22 w 130"/>
                  <a:gd name="T109" fmla="*/ 25 h 99"/>
                  <a:gd name="T110" fmla="*/ 22 w 130"/>
                  <a:gd name="T111" fmla="*/ 25 h 99"/>
                  <a:gd name="T112" fmla="*/ 22 w 130"/>
                  <a:gd name="T113" fmla="*/ 28 h 99"/>
                  <a:gd name="T114" fmla="*/ 11 w 130"/>
                  <a:gd name="T115" fmla="*/ 59 h 99"/>
                  <a:gd name="T116" fmla="*/ 19 w 130"/>
                  <a:gd name="T117" fmla="*/ 83 h 99"/>
                  <a:gd name="T118" fmla="*/ 17 w 130"/>
                  <a:gd name="T119" fmla="*/ 86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30" h="99">
                    <a:moveTo>
                      <a:pt x="38" y="96"/>
                    </a:moveTo>
                    <a:cubicBezTo>
                      <a:pt x="38" y="97"/>
                      <a:pt x="39" y="97"/>
                      <a:pt x="40" y="97"/>
                    </a:cubicBezTo>
                    <a:cubicBezTo>
                      <a:pt x="42" y="97"/>
                      <a:pt x="43" y="97"/>
                      <a:pt x="45" y="98"/>
                    </a:cubicBezTo>
                    <a:cubicBezTo>
                      <a:pt x="45" y="98"/>
                      <a:pt x="46" y="98"/>
                      <a:pt x="46" y="98"/>
                    </a:cubicBezTo>
                    <a:cubicBezTo>
                      <a:pt x="46" y="97"/>
                      <a:pt x="47" y="96"/>
                      <a:pt x="47" y="95"/>
                    </a:cubicBezTo>
                    <a:cubicBezTo>
                      <a:pt x="48" y="96"/>
                      <a:pt x="49" y="96"/>
                      <a:pt x="49" y="96"/>
                    </a:cubicBezTo>
                    <a:cubicBezTo>
                      <a:pt x="50" y="96"/>
                      <a:pt x="50" y="96"/>
                      <a:pt x="50" y="96"/>
                    </a:cubicBezTo>
                    <a:cubicBezTo>
                      <a:pt x="50" y="97"/>
                      <a:pt x="49" y="97"/>
                      <a:pt x="49" y="98"/>
                    </a:cubicBezTo>
                    <a:cubicBezTo>
                      <a:pt x="51" y="98"/>
                      <a:pt x="53" y="99"/>
                      <a:pt x="54" y="98"/>
                    </a:cubicBezTo>
                    <a:cubicBezTo>
                      <a:pt x="55" y="98"/>
                      <a:pt x="56" y="97"/>
                      <a:pt x="57" y="96"/>
                    </a:cubicBezTo>
                    <a:cubicBezTo>
                      <a:pt x="58" y="97"/>
                      <a:pt x="59" y="97"/>
                      <a:pt x="60" y="98"/>
                    </a:cubicBezTo>
                    <a:cubicBezTo>
                      <a:pt x="61" y="98"/>
                      <a:pt x="61" y="98"/>
                      <a:pt x="61" y="98"/>
                    </a:cubicBezTo>
                    <a:cubicBezTo>
                      <a:pt x="64" y="96"/>
                      <a:pt x="66" y="94"/>
                      <a:pt x="69" y="94"/>
                    </a:cubicBezTo>
                    <a:cubicBezTo>
                      <a:pt x="70" y="92"/>
                      <a:pt x="73" y="92"/>
                      <a:pt x="73" y="90"/>
                    </a:cubicBezTo>
                    <a:cubicBezTo>
                      <a:pt x="73" y="89"/>
                      <a:pt x="74" y="88"/>
                      <a:pt x="75" y="87"/>
                    </a:cubicBezTo>
                    <a:cubicBezTo>
                      <a:pt x="76" y="90"/>
                      <a:pt x="77" y="92"/>
                      <a:pt x="76" y="95"/>
                    </a:cubicBezTo>
                    <a:cubicBezTo>
                      <a:pt x="75" y="96"/>
                      <a:pt x="76" y="97"/>
                      <a:pt x="78" y="98"/>
                    </a:cubicBezTo>
                    <a:cubicBezTo>
                      <a:pt x="78" y="97"/>
                      <a:pt x="79" y="96"/>
                      <a:pt x="79" y="95"/>
                    </a:cubicBezTo>
                    <a:cubicBezTo>
                      <a:pt x="80" y="94"/>
                      <a:pt x="79" y="92"/>
                      <a:pt x="80" y="92"/>
                    </a:cubicBezTo>
                    <a:cubicBezTo>
                      <a:pt x="82" y="92"/>
                      <a:pt x="81" y="90"/>
                      <a:pt x="82" y="90"/>
                    </a:cubicBezTo>
                    <a:cubicBezTo>
                      <a:pt x="84" y="92"/>
                      <a:pt x="87" y="91"/>
                      <a:pt x="89" y="90"/>
                    </a:cubicBezTo>
                    <a:cubicBezTo>
                      <a:pt x="90" y="90"/>
                      <a:pt x="91" y="88"/>
                      <a:pt x="91" y="89"/>
                    </a:cubicBezTo>
                    <a:cubicBezTo>
                      <a:pt x="93" y="89"/>
                      <a:pt x="95" y="87"/>
                      <a:pt x="97" y="89"/>
                    </a:cubicBezTo>
                    <a:cubicBezTo>
                      <a:pt x="98" y="89"/>
                      <a:pt x="99" y="89"/>
                      <a:pt x="100" y="88"/>
                    </a:cubicBezTo>
                    <a:cubicBezTo>
                      <a:pt x="100" y="87"/>
                      <a:pt x="101" y="88"/>
                      <a:pt x="102" y="88"/>
                    </a:cubicBezTo>
                    <a:cubicBezTo>
                      <a:pt x="103" y="88"/>
                      <a:pt x="104" y="88"/>
                      <a:pt x="105" y="88"/>
                    </a:cubicBezTo>
                    <a:cubicBezTo>
                      <a:pt x="105" y="87"/>
                      <a:pt x="105" y="85"/>
                      <a:pt x="105" y="84"/>
                    </a:cubicBezTo>
                    <a:cubicBezTo>
                      <a:pt x="105" y="82"/>
                      <a:pt x="105" y="81"/>
                      <a:pt x="104" y="79"/>
                    </a:cubicBezTo>
                    <a:cubicBezTo>
                      <a:pt x="103" y="79"/>
                      <a:pt x="104" y="77"/>
                      <a:pt x="105" y="77"/>
                    </a:cubicBezTo>
                    <a:cubicBezTo>
                      <a:pt x="106" y="79"/>
                      <a:pt x="107" y="82"/>
                      <a:pt x="109" y="83"/>
                    </a:cubicBezTo>
                    <a:cubicBezTo>
                      <a:pt x="110" y="81"/>
                      <a:pt x="112" y="79"/>
                      <a:pt x="114" y="76"/>
                    </a:cubicBezTo>
                    <a:cubicBezTo>
                      <a:pt x="112" y="74"/>
                      <a:pt x="110" y="72"/>
                      <a:pt x="109" y="70"/>
                    </a:cubicBezTo>
                    <a:cubicBezTo>
                      <a:pt x="110" y="68"/>
                      <a:pt x="109" y="65"/>
                      <a:pt x="114" y="66"/>
                    </a:cubicBezTo>
                    <a:cubicBezTo>
                      <a:pt x="112" y="68"/>
                      <a:pt x="112" y="70"/>
                      <a:pt x="113" y="72"/>
                    </a:cubicBezTo>
                    <a:cubicBezTo>
                      <a:pt x="114" y="71"/>
                      <a:pt x="114" y="70"/>
                      <a:pt x="115" y="70"/>
                    </a:cubicBezTo>
                    <a:cubicBezTo>
                      <a:pt x="116" y="69"/>
                      <a:pt x="117" y="69"/>
                      <a:pt x="118" y="68"/>
                    </a:cubicBezTo>
                    <a:cubicBezTo>
                      <a:pt x="118" y="65"/>
                      <a:pt x="117" y="62"/>
                      <a:pt x="118" y="60"/>
                    </a:cubicBezTo>
                    <a:cubicBezTo>
                      <a:pt x="119" y="63"/>
                      <a:pt x="119" y="63"/>
                      <a:pt x="122" y="65"/>
                    </a:cubicBezTo>
                    <a:cubicBezTo>
                      <a:pt x="123" y="61"/>
                      <a:pt x="128" y="61"/>
                      <a:pt x="129" y="57"/>
                    </a:cubicBezTo>
                    <a:cubicBezTo>
                      <a:pt x="128" y="57"/>
                      <a:pt x="127" y="57"/>
                      <a:pt x="126" y="57"/>
                    </a:cubicBezTo>
                    <a:cubicBezTo>
                      <a:pt x="125" y="56"/>
                      <a:pt x="127" y="55"/>
                      <a:pt x="127" y="54"/>
                    </a:cubicBezTo>
                    <a:cubicBezTo>
                      <a:pt x="127" y="53"/>
                      <a:pt x="127" y="53"/>
                      <a:pt x="127" y="53"/>
                    </a:cubicBezTo>
                    <a:cubicBezTo>
                      <a:pt x="126" y="52"/>
                      <a:pt x="126" y="50"/>
                      <a:pt x="125" y="49"/>
                    </a:cubicBezTo>
                    <a:cubicBezTo>
                      <a:pt x="125" y="49"/>
                      <a:pt x="125" y="49"/>
                      <a:pt x="125" y="49"/>
                    </a:cubicBezTo>
                    <a:cubicBezTo>
                      <a:pt x="125" y="49"/>
                      <a:pt x="125" y="49"/>
                      <a:pt x="125" y="49"/>
                    </a:cubicBezTo>
                    <a:cubicBezTo>
                      <a:pt x="125" y="49"/>
                      <a:pt x="125" y="49"/>
                      <a:pt x="125" y="49"/>
                    </a:cubicBezTo>
                    <a:cubicBezTo>
                      <a:pt x="128" y="48"/>
                      <a:pt x="129" y="47"/>
                      <a:pt x="128" y="44"/>
                    </a:cubicBezTo>
                    <a:cubicBezTo>
                      <a:pt x="128" y="43"/>
                      <a:pt x="128" y="42"/>
                      <a:pt x="128" y="41"/>
                    </a:cubicBezTo>
                    <a:cubicBezTo>
                      <a:pt x="128" y="38"/>
                      <a:pt x="128" y="36"/>
                      <a:pt x="129" y="34"/>
                    </a:cubicBezTo>
                    <a:cubicBezTo>
                      <a:pt x="130" y="33"/>
                      <a:pt x="129" y="32"/>
                      <a:pt x="127" y="32"/>
                    </a:cubicBezTo>
                    <a:cubicBezTo>
                      <a:pt x="126" y="32"/>
                      <a:pt x="126" y="32"/>
                      <a:pt x="126" y="32"/>
                    </a:cubicBezTo>
                    <a:cubicBezTo>
                      <a:pt x="125" y="30"/>
                      <a:pt x="124" y="27"/>
                      <a:pt x="123" y="25"/>
                    </a:cubicBezTo>
                    <a:cubicBezTo>
                      <a:pt x="123" y="24"/>
                      <a:pt x="122" y="24"/>
                      <a:pt x="121" y="25"/>
                    </a:cubicBezTo>
                    <a:cubicBezTo>
                      <a:pt x="120" y="25"/>
                      <a:pt x="120" y="25"/>
                      <a:pt x="120" y="26"/>
                    </a:cubicBezTo>
                    <a:cubicBezTo>
                      <a:pt x="118" y="25"/>
                      <a:pt x="118" y="23"/>
                      <a:pt x="119" y="22"/>
                    </a:cubicBezTo>
                    <a:cubicBezTo>
                      <a:pt x="119" y="19"/>
                      <a:pt x="118" y="18"/>
                      <a:pt x="116" y="17"/>
                    </a:cubicBezTo>
                    <a:cubicBezTo>
                      <a:pt x="116" y="18"/>
                      <a:pt x="115" y="19"/>
                      <a:pt x="115" y="19"/>
                    </a:cubicBezTo>
                    <a:cubicBezTo>
                      <a:pt x="116" y="20"/>
                      <a:pt x="117" y="22"/>
                      <a:pt x="117" y="23"/>
                    </a:cubicBezTo>
                    <a:cubicBezTo>
                      <a:pt x="117" y="24"/>
                      <a:pt x="116" y="24"/>
                      <a:pt x="116" y="25"/>
                    </a:cubicBezTo>
                    <a:cubicBezTo>
                      <a:pt x="115" y="24"/>
                      <a:pt x="114" y="23"/>
                      <a:pt x="114" y="22"/>
                    </a:cubicBezTo>
                    <a:cubicBezTo>
                      <a:pt x="113" y="21"/>
                      <a:pt x="112" y="21"/>
                      <a:pt x="112" y="20"/>
                    </a:cubicBezTo>
                    <a:cubicBezTo>
                      <a:pt x="112" y="18"/>
                      <a:pt x="112" y="17"/>
                      <a:pt x="113" y="16"/>
                    </a:cubicBezTo>
                    <a:cubicBezTo>
                      <a:pt x="111" y="16"/>
                      <a:pt x="110" y="15"/>
                      <a:pt x="110" y="14"/>
                    </a:cubicBezTo>
                    <a:cubicBezTo>
                      <a:pt x="109" y="11"/>
                      <a:pt x="108" y="10"/>
                      <a:pt x="105" y="10"/>
                    </a:cubicBezTo>
                    <a:cubicBezTo>
                      <a:pt x="102" y="9"/>
                      <a:pt x="100" y="8"/>
                      <a:pt x="98" y="5"/>
                    </a:cubicBezTo>
                    <a:cubicBezTo>
                      <a:pt x="97" y="3"/>
                      <a:pt x="95" y="3"/>
                      <a:pt x="93" y="4"/>
                    </a:cubicBezTo>
                    <a:cubicBezTo>
                      <a:pt x="92" y="4"/>
                      <a:pt x="91" y="4"/>
                      <a:pt x="90" y="3"/>
                    </a:cubicBezTo>
                    <a:cubicBezTo>
                      <a:pt x="89" y="4"/>
                      <a:pt x="89" y="4"/>
                      <a:pt x="89" y="4"/>
                    </a:cubicBezTo>
                    <a:cubicBezTo>
                      <a:pt x="89" y="3"/>
                      <a:pt x="89" y="3"/>
                      <a:pt x="89" y="2"/>
                    </a:cubicBezTo>
                    <a:cubicBezTo>
                      <a:pt x="88" y="2"/>
                      <a:pt x="87" y="2"/>
                      <a:pt x="86" y="2"/>
                    </a:cubicBezTo>
                    <a:cubicBezTo>
                      <a:pt x="83" y="2"/>
                      <a:pt x="80" y="3"/>
                      <a:pt x="78" y="2"/>
                    </a:cubicBezTo>
                    <a:cubicBezTo>
                      <a:pt x="75" y="0"/>
                      <a:pt x="72" y="1"/>
                      <a:pt x="68" y="1"/>
                    </a:cubicBezTo>
                    <a:cubicBezTo>
                      <a:pt x="67" y="2"/>
                      <a:pt x="66" y="4"/>
                      <a:pt x="65" y="5"/>
                    </a:cubicBezTo>
                    <a:cubicBezTo>
                      <a:pt x="65" y="5"/>
                      <a:pt x="64" y="4"/>
                      <a:pt x="63" y="4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3" y="4"/>
                      <a:pt x="62" y="4"/>
                      <a:pt x="62" y="4"/>
                    </a:cubicBezTo>
                    <a:cubicBezTo>
                      <a:pt x="60" y="5"/>
                      <a:pt x="59" y="5"/>
                      <a:pt x="58" y="6"/>
                    </a:cubicBezTo>
                    <a:cubicBezTo>
                      <a:pt x="57" y="7"/>
                      <a:pt x="56" y="6"/>
                      <a:pt x="55" y="7"/>
                    </a:cubicBezTo>
                    <a:cubicBezTo>
                      <a:pt x="54" y="7"/>
                      <a:pt x="54" y="8"/>
                      <a:pt x="54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8"/>
                      <a:pt x="53" y="8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1" y="7"/>
                      <a:pt x="50" y="9"/>
                      <a:pt x="49" y="9"/>
                    </a:cubicBezTo>
                    <a:cubicBezTo>
                      <a:pt x="49" y="8"/>
                      <a:pt x="49" y="7"/>
                      <a:pt x="50" y="5"/>
                    </a:cubicBezTo>
                    <a:cubicBezTo>
                      <a:pt x="48" y="5"/>
                      <a:pt x="48" y="5"/>
                      <a:pt x="47" y="5"/>
                    </a:cubicBezTo>
                    <a:cubicBezTo>
                      <a:pt x="47" y="7"/>
                      <a:pt x="48" y="8"/>
                      <a:pt x="48" y="9"/>
                    </a:cubicBezTo>
                    <a:cubicBezTo>
                      <a:pt x="48" y="9"/>
                      <a:pt x="47" y="10"/>
                      <a:pt x="47" y="10"/>
                    </a:cubicBezTo>
                    <a:cubicBezTo>
                      <a:pt x="44" y="9"/>
                      <a:pt x="43" y="11"/>
                      <a:pt x="41" y="12"/>
                    </a:cubicBezTo>
                    <a:cubicBezTo>
                      <a:pt x="41" y="12"/>
                      <a:pt x="41" y="12"/>
                      <a:pt x="41" y="12"/>
                    </a:cubicBezTo>
                    <a:cubicBezTo>
                      <a:pt x="40" y="11"/>
                      <a:pt x="40" y="9"/>
                      <a:pt x="40" y="7"/>
                    </a:cubicBezTo>
                    <a:cubicBezTo>
                      <a:pt x="36" y="9"/>
                      <a:pt x="36" y="10"/>
                      <a:pt x="34" y="12"/>
                    </a:cubicBezTo>
                    <a:cubicBezTo>
                      <a:pt x="31" y="12"/>
                      <a:pt x="31" y="12"/>
                      <a:pt x="31" y="14"/>
                    </a:cubicBezTo>
                    <a:cubicBezTo>
                      <a:pt x="31" y="18"/>
                      <a:pt x="31" y="19"/>
                      <a:pt x="28" y="21"/>
                    </a:cubicBezTo>
                    <a:cubicBezTo>
                      <a:pt x="27" y="19"/>
                      <a:pt x="26" y="19"/>
                      <a:pt x="24" y="18"/>
                    </a:cubicBezTo>
                    <a:cubicBezTo>
                      <a:pt x="23" y="18"/>
                      <a:pt x="22" y="18"/>
                      <a:pt x="20" y="18"/>
                    </a:cubicBezTo>
                    <a:cubicBezTo>
                      <a:pt x="20" y="18"/>
                      <a:pt x="20" y="17"/>
                      <a:pt x="20" y="17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0" y="16"/>
                      <a:pt x="19" y="15"/>
                      <a:pt x="19" y="15"/>
                    </a:cubicBezTo>
                    <a:cubicBezTo>
                      <a:pt x="17" y="16"/>
                      <a:pt x="17" y="17"/>
                      <a:pt x="17" y="19"/>
                    </a:cubicBezTo>
                    <a:cubicBezTo>
                      <a:pt x="18" y="21"/>
                      <a:pt x="17" y="23"/>
                      <a:pt x="15" y="24"/>
                    </a:cubicBezTo>
                    <a:cubicBezTo>
                      <a:pt x="15" y="24"/>
                      <a:pt x="14" y="23"/>
                      <a:pt x="14" y="23"/>
                    </a:cubicBezTo>
                    <a:cubicBezTo>
                      <a:pt x="13" y="23"/>
                      <a:pt x="14" y="22"/>
                      <a:pt x="12" y="22"/>
                    </a:cubicBezTo>
                    <a:cubicBezTo>
                      <a:pt x="12" y="23"/>
                      <a:pt x="10" y="25"/>
                      <a:pt x="12" y="27"/>
                    </a:cubicBezTo>
                    <a:cubicBezTo>
                      <a:pt x="14" y="26"/>
                      <a:pt x="16" y="26"/>
                      <a:pt x="18" y="26"/>
                    </a:cubicBezTo>
                    <a:cubicBezTo>
                      <a:pt x="18" y="30"/>
                      <a:pt x="18" y="30"/>
                      <a:pt x="16" y="32"/>
                    </a:cubicBezTo>
                    <a:cubicBezTo>
                      <a:pt x="15" y="31"/>
                      <a:pt x="14" y="31"/>
                      <a:pt x="13" y="30"/>
                    </a:cubicBezTo>
                    <a:cubicBezTo>
                      <a:pt x="12" y="31"/>
                      <a:pt x="12" y="32"/>
                      <a:pt x="11" y="32"/>
                    </a:cubicBezTo>
                    <a:cubicBezTo>
                      <a:pt x="10" y="33"/>
                      <a:pt x="9" y="34"/>
                      <a:pt x="9" y="34"/>
                    </a:cubicBezTo>
                    <a:cubicBezTo>
                      <a:pt x="9" y="36"/>
                      <a:pt x="9" y="38"/>
                      <a:pt x="10" y="40"/>
                    </a:cubicBezTo>
                    <a:cubicBezTo>
                      <a:pt x="10" y="42"/>
                      <a:pt x="10" y="43"/>
                      <a:pt x="10" y="44"/>
                    </a:cubicBezTo>
                    <a:cubicBezTo>
                      <a:pt x="10" y="45"/>
                      <a:pt x="9" y="45"/>
                      <a:pt x="9" y="45"/>
                    </a:cubicBezTo>
                    <a:cubicBezTo>
                      <a:pt x="7" y="47"/>
                      <a:pt x="7" y="48"/>
                      <a:pt x="9" y="49"/>
                    </a:cubicBezTo>
                    <a:cubicBezTo>
                      <a:pt x="10" y="49"/>
                      <a:pt x="10" y="50"/>
                      <a:pt x="12" y="50"/>
                    </a:cubicBezTo>
                    <a:cubicBezTo>
                      <a:pt x="8" y="52"/>
                      <a:pt x="11" y="55"/>
                      <a:pt x="10" y="57"/>
                    </a:cubicBezTo>
                    <a:cubicBezTo>
                      <a:pt x="9" y="58"/>
                      <a:pt x="9" y="57"/>
                      <a:pt x="8" y="57"/>
                    </a:cubicBezTo>
                    <a:cubicBezTo>
                      <a:pt x="8" y="57"/>
                      <a:pt x="7" y="57"/>
                      <a:pt x="7" y="57"/>
                    </a:cubicBezTo>
                    <a:cubicBezTo>
                      <a:pt x="7" y="58"/>
                      <a:pt x="7" y="58"/>
                      <a:pt x="7" y="58"/>
                    </a:cubicBezTo>
                    <a:cubicBezTo>
                      <a:pt x="7" y="58"/>
                      <a:pt x="7" y="58"/>
                      <a:pt x="7" y="58"/>
                    </a:cubicBezTo>
                    <a:cubicBezTo>
                      <a:pt x="7" y="59"/>
                      <a:pt x="7" y="59"/>
                      <a:pt x="8" y="60"/>
                    </a:cubicBezTo>
                    <a:cubicBezTo>
                      <a:pt x="8" y="64"/>
                      <a:pt x="8" y="64"/>
                      <a:pt x="8" y="64"/>
                    </a:cubicBezTo>
                    <a:cubicBezTo>
                      <a:pt x="8" y="64"/>
                      <a:pt x="12" y="66"/>
                      <a:pt x="9" y="66"/>
                    </a:cubicBezTo>
                    <a:cubicBezTo>
                      <a:pt x="6" y="66"/>
                      <a:pt x="5" y="64"/>
                      <a:pt x="4" y="66"/>
                    </a:cubicBezTo>
                    <a:cubicBezTo>
                      <a:pt x="4" y="67"/>
                      <a:pt x="2" y="68"/>
                      <a:pt x="3" y="70"/>
                    </a:cubicBezTo>
                    <a:cubicBezTo>
                      <a:pt x="3" y="71"/>
                      <a:pt x="3" y="72"/>
                      <a:pt x="4" y="72"/>
                    </a:cubicBezTo>
                    <a:cubicBezTo>
                      <a:pt x="3" y="73"/>
                      <a:pt x="3" y="73"/>
                      <a:pt x="2" y="74"/>
                    </a:cubicBezTo>
                    <a:cubicBezTo>
                      <a:pt x="0" y="76"/>
                      <a:pt x="0" y="78"/>
                      <a:pt x="2" y="80"/>
                    </a:cubicBezTo>
                    <a:cubicBezTo>
                      <a:pt x="2" y="80"/>
                      <a:pt x="3" y="80"/>
                      <a:pt x="3" y="80"/>
                    </a:cubicBezTo>
                    <a:cubicBezTo>
                      <a:pt x="4" y="79"/>
                      <a:pt x="5" y="77"/>
                      <a:pt x="5" y="75"/>
                    </a:cubicBezTo>
                    <a:cubicBezTo>
                      <a:pt x="5" y="75"/>
                      <a:pt x="6" y="75"/>
                      <a:pt x="6" y="75"/>
                    </a:cubicBezTo>
                    <a:cubicBezTo>
                      <a:pt x="6" y="75"/>
                      <a:pt x="7" y="75"/>
                      <a:pt x="7" y="75"/>
                    </a:cubicBezTo>
                    <a:cubicBezTo>
                      <a:pt x="8" y="75"/>
                      <a:pt x="8" y="76"/>
                      <a:pt x="8" y="77"/>
                    </a:cubicBezTo>
                    <a:cubicBezTo>
                      <a:pt x="9" y="79"/>
                      <a:pt x="8" y="80"/>
                      <a:pt x="9" y="80"/>
                    </a:cubicBezTo>
                    <a:cubicBezTo>
                      <a:pt x="9" y="80"/>
                      <a:pt x="9" y="80"/>
                      <a:pt x="9" y="80"/>
                    </a:cubicBezTo>
                    <a:cubicBezTo>
                      <a:pt x="9" y="82"/>
                      <a:pt x="11" y="82"/>
                      <a:pt x="10" y="83"/>
                    </a:cubicBezTo>
                    <a:cubicBezTo>
                      <a:pt x="9" y="83"/>
                      <a:pt x="8" y="84"/>
                      <a:pt x="6" y="85"/>
                    </a:cubicBezTo>
                    <a:cubicBezTo>
                      <a:pt x="7" y="85"/>
                      <a:pt x="7" y="86"/>
                      <a:pt x="8" y="86"/>
                    </a:cubicBezTo>
                    <a:cubicBezTo>
                      <a:pt x="9" y="86"/>
                      <a:pt x="10" y="85"/>
                      <a:pt x="11" y="85"/>
                    </a:cubicBezTo>
                    <a:cubicBezTo>
                      <a:pt x="11" y="85"/>
                      <a:pt x="11" y="85"/>
                      <a:pt x="11" y="85"/>
                    </a:cubicBezTo>
                    <a:cubicBezTo>
                      <a:pt x="12" y="86"/>
                      <a:pt x="12" y="87"/>
                      <a:pt x="12" y="88"/>
                    </a:cubicBezTo>
                    <a:cubicBezTo>
                      <a:pt x="15" y="88"/>
                      <a:pt x="18" y="88"/>
                      <a:pt x="21" y="90"/>
                    </a:cubicBezTo>
                    <a:cubicBezTo>
                      <a:pt x="19" y="92"/>
                      <a:pt x="21" y="94"/>
                      <a:pt x="22" y="96"/>
                    </a:cubicBezTo>
                    <a:cubicBezTo>
                      <a:pt x="24" y="98"/>
                      <a:pt x="26" y="96"/>
                      <a:pt x="29" y="96"/>
                    </a:cubicBezTo>
                    <a:cubicBezTo>
                      <a:pt x="29" y="95"/>
                      <a:pt x="30" y="94"/>
                      <a:pt x="30" y="93"/>
                    </a:cubicBezTo>
                    <a:cubicBezTo>
                      <a:pt x="31" y="94"/>
                      <a:pt x="32" y="95"/>
                      <a:pt x="33" y="96"/>
                    </a:cubicBezTo>
                    <a:cubicBezTo>
                      <a:pt x="35" y="95"/>
                      <a:pt x="36" y="94"/>
                      <a:pt x="38" y="96"/>
                    </a:cubicBezTo>
                    <a:close/>
                    <a:moveTo>
                      <a:pt x="114" y="59"/>
                    </a:moveTo>
                    <a:cubicBezTo>
                      <a:pt x="114" y="57"/>
                      <a:pt x="113" y="56"/>
                      <a:pt x="113" y="55"/>
                    </a:cubicBezTo>
                    <a:cubicBezTo>
                      <a:pt x="113" y="55"/>
                      <a:pt x="113" y="55"/>
                      <a:pt x="113" y="55"/>
                    </a:cubicBezTo>
                    <a:cubicBezTo>
                      <a:pt x="113" y="55"/>
                      <a:pt x="113" y="55"/>
                      <a:pt x="113" y="55"/>
                    </a:cubicBezTo>
                    <a:cubicBezTo>
                      <a:pt x="114" y="56"/>
                      <a:pt x="114" y="56"/>
                      <a:pt x="114" y="59"/>
                    </a:cubicBezTo>
                    <a:close/>
                    <a:moveTo>
                      <a:pt x="113" y="55"/>
                    </a:moveTo>
                    <a:cubicBezTo>
                      <a:pt x="113" y="55"/>
                      <a:pt x="113" y="54"/>
                      <a:pt x="113" y="54"/>
                    </a:cubicBezTo>
                    <a:cubicBezTo>
                      <a:pt x="113" y="54"/>
                      <a:pt x="113" y="55"/>
                      <a:pt x="113" y="55"/>
                    </a:cubicBezTo>
                    <a:close/>
                    <a:moveTo>
                      <a:pt x="101" y="73"/>
                    </a:moveTo>
                    <a:cubicBezTo>
                      <a:pt x="101" y="72"/>
                      <a:pt x="101" y="72"/>
                      <a:pt x="101" y="72"/>
                    </a:cubicBezTo>
                    <a:cubicBezTo>
                      <a:pt x="101" y="72"/>
                      <a:pt x="101" y="72"/>
                      <a:pt x="101" y="72"/>
                    </a:cubicBezTo>
                    <a:cubicBezTo>
                      <a:pt x="101" y="72"/>
                      <a:pt x="101" y="72"/>
                      <a:pt x="101" y="73"/>
                    </a:cubicBezTo>
                    <a:cubicBezTo>
                      <a:pt x="101" y="73"/>
                      <a:pt x="101" y="73"/>
                      <a:pt x="101" y="73"/>
                    </a:cubicBezTo>
                    <a:cubicBezTo>
                      <a:pt x="100" y="73"/>
                      <a:pt x="100" y="73"/>
                      <a:pt x="99" y="74"/>
                    </a:cubicBezTo>
                    <a:cubicBezTo>
                      <a:pt x="100" y="73"/>
                      <a:pt x="100" y="73"/>
                      <a:pt x="101" y="73"/>
                    </a:cubicBezTo>
                    <a:close/>
                    <a:moveTo>
                      <a:pt x="93" y="59"/>
                    </a:moveTo>
                    <a:cubicBezTo>
                      <a:pt x="93" y="59"/>
                      <a:pt x="93" y="59"/>
                      <a:pt x="93" y="59"/>
                    </a:cubicBezTo>
                    <a:cubicBezTo>
                      <a:pt x="93" y="59"/>
                      <a:pt x="93" y="59"/>
                      <a:pt x="93" y="59"/>
                    </a:cubicBezTo>
                    <a:cubicBezTo>
                      <a:pt x="93" y="59"/>
                      <a:pt x="93" y="60"/>
                      <a:pt x="93" y="60"/>
                    </a:cubicBezTo>
                    <a:cubicBezTo>
                      <a:pt x="93" y="60"/>
                      <a:pt x="93" y="60"/>
                      <a:pt x="93" y="60"/>
                    </a:cubicBezTo>
                    <a:cubicBezTo>
                      <a:pt x="93" y="60"/>
                      <a:pt x="93" y="60"/>
                      <a:pt x="93" y="60"/>
                    </a:cubicBezTo>
                    <a:cubicBezTo>
                      <a:pt x="93" y="60"/>
                      <a:pt x="93" y="60"/>
                      <a:pt x="93" y="60"/>
                    </a:cubicBezTo>
                    <a:cubicBezTo>
                      <a:pt x="93" y="60"/>
                      <a:pt x="93" y="60"/>
                      <a:pt x="93" y="60"/>
                    </a:cubicBezTo>
                    <a:cubicBezTo>
                      <a:pt x="93" y="60"/>
                      <a:pt x="93" y="60"/>
                      <a:pt x="93" y="60"/>
                    </a:cubicBezTo>
                    <a:cubicBezTo>
                      <a:pt x="93" y="60"/>
                      <a:pt x="93" y="59"/>
                      <a:pt x="93" y="59"/>
                    </a:cubicBezTo>
                    <a:cubicBezTo>
                      <a:pt x="93" y="59"/>
                      <a:pt x="93" y="58"/>
                      <a:pt x="93" y="58"/>
                    </a:cubicBezTo>
                    <a:cubicBezTo>
                      <a:pt x="93" y="58"/>
                      <a:pt x="93" y="59"/>
                      <a:pt x="93" y="59"/>
                    </a:cubicBezTo>
                    <a:close/>
                    <a:moveTo>
                      <a:pt x="22" y="28"/>
                    </a:move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lose/>
                    <a:moveTo>
                      <a:pt x="60" y="91"/>
                    </a:moveTo>
                    <a:cubicBezTo>
                      <a:pt x="60" y="91"/>
                      <a:pt x="60" y="91"/>
                      <a:pt x="60" y="91"/>
                    </a:cubicBezTo>
                    <a:cubicBezTo>
                      <a:pt x="60" y="91"/>
                      <a:pt x="60" y="91"/>
                      <a:pt x="60" y="91"/>
                    </a:cubicBezTo>
                    <a:cubicBezTo>
                      <a:pt x="60" y="91"/>
                      <a:pt x="60" y="91"/>
                      <a:pt x="60" y="91"/>
                    </a:cubicBezTo>
                    <a:cubicBezTo>
                      <a:pt x="60" y="91"/>
                      <a:pt x="60" y="91"/>
                      <a:pt x="60" y="91"/>
                    </a:cubicBezTo>
                    <a:close/>
                    <a:moveTo>
                      <a:pt x="60" y="90"/>
                    </a:moveTo>
                    <a:cubicBezTo>
                      <a:pt x="60" y="90"/>
                      <a:pt x="61" y="90"/>
                      <a:pt x="61" y="90"/>
                    </a:cubicBezTo>
                    <a:cubicBezTo>
                      <a:pt x="61" y="90"/>
                      <a:pt x="61" y="90"/>
                      <a:pt x="61" y="90"/>
                    </a:cubicBezTo>
                    <a:lnTo>
                      <a:pt x="60" y="90"/>
                    </a:lnTo>
                    <a:close/>
                    <a:moveTo>
                      <a:pt x="89" y="73"/>
                    </a:moveTo>
                    <a:cubicBezTo>
                      <a:pt x="89" y="73"/>
                      <a:pt x="89" y="73"/>
                      <a:pt x="89" y="73"/>
                    </a:cubicBezTo>
                    <a:cubicBezTo>
                      <a:pt x="89" y="73"/>
                      <a:pt x="89" y="74"/>
                      <a:pt x="89" y="74"/>
                    </a:cubicBezTo>
                    <a:cubicBezTo>
                      <a:pt x="89" y="74"/>
                      <a:pt x="89" y="73"/>
                      <a:pt x="89" y="73"/>
                    </a:cubicBezTo>
                    <a:close/>
                    <a:moveTo>
                      <a:pt x="89" y="73"/>
                    </a:moveTo>
                    <a:cubicBezTo>
                      <a:pt x="89" y="73"/>
                      <a:pt x="89" y="73"/>
                      <a:pt x="89" y="73"/>
                    </a:cubicBezTo>
                    <a:cubicBezTo>
                      <a:pt x="89" y="73"/>
                      <a:pt x="90" y="73"/>
                      <a:pt x="90" y="73"/>
                    </a:cubicBezTo>
                    <a:cubicBezTo>
                      <a:pt x="90" y="73"/>
                      <a:pt x="89" y="73"/>
                      <a:pt x="89" y="73"/>
                    </a:cubicBezTo>
                    <a:close/>
                    <a:moveTo>
                      <a:pt x="70" y="11"/>
                    </a:moveTo>
                    <a:cubicBezTo>
                      <a:pt x="70" y="11"/>
                      <a:pt x="70" y="11"/>
                      <a:pt x="70" y="11"/>
                    </a:cubicBezTo>
                    <a:cubicBezTo>
                      <a:pt x="70" y="11"/>
                      <a:pt x="70" y="11"/>
                      <a:pt x="71" y="11"/>
                    </a:cubicBezTo>
                    <a:cubicBezTo>
                      <a:pt x="71" y="11"/>
                      <a:pt x="71" y="11"/>
                      <a:pt x="71" y="11"/>
                    </a:cubicBezTo>
                    <a:cubicBezTo>
                      <a:pt x="71" y="11"/>
                      <a:pt x="71" y="11"/>
                      <a:pt x="71" y="11"/>
                    </a:cubicBezTo>
                    <a:cubicBezTo>
                      <a:pt x="71" y="11"/>
                      <a:pt x="71" y="11"/>
                      <a:pt x="71" y="11"/>
                    </a:cubicBezTo>
                    <a:cubicBezTo>
                      <a:pt x="71" y="11"/>
                      <a:pt x="71" y="11"/>
                      <a:pt x="71" y="11"/>
                    </a:cubicBezTo>
                    <a:cubicBezTo>
                      <a:pt x="70" y="11"/>
                      <a:pt x="70" y="11"/>
                      <a:pt x="70" y="11"/>
                    </a:cubicBezTo>
                    <a:cubicBezTo>
                      <a:pt x="70" y="11"/>
                      <a:pt x="70" y="11"/>
                      <a:pt x="70" y="11"/>
                    </a:cubicBezTo>
                    <a:close/>
                    <a:moveTo>
                      <a:pt x="68" y="8"/>
                    </a:moveTo>
                    <a:cubicBezTo>
                      <a:pt x="68" y="8"/>
                      <a:pt x="68" y="8"/>
                      <a:pt x="68" y="8"/>
                    </a:cubicBezTo>
                    <a:cubicBezTo>
                      <a:pt x="68" y="8"/>
                      <a:pt x="67" y="9"/>
                      <a:pt x="67" y="9"/>
                    </a:cubicBezTo>
                    <a:cubicBezTo>
                      <a:pt x="67" y="9"/>
                      <a:pt x="68" y="8"/>
                      <a:pt x="68" y="8"/>
                    </a:cubicBezTo>
                    <a:close/>
                    <a:moveTo>
                      <a:pt x="49" y="13"/>
                    </a:moveTo>
                    <a:cubicBezTo>
                      <a:pt x="49" y="13"/>
                      <a:pt x="49" y="13"/>
                      <a:pt x="49" y="13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49" y="14"/>
                      <a:pt x="49" y="14"/>
                      <a:pt x="48" y="15"/>
                    </a:cubicBezTo>
                    <a:cubicBezTo>
                      <a:pt x="49" y="14"/>
                      <a:pt x="49" y="14"/>
                      <a:pt x="49" y="13"/>
                    </a:cubicBezTo>
                    <a:close/>
                    <a:moveTo>
                      <a:pt x="22" y="21"/>
                    </a:moveTo>
                    <a:cubicBezTo>
                      <a:pt x="22" y="23"/>
                      <a:pt x="21" y="24"/>
                      <a:pt x="22" y="25"/>
                    </a:cubicBezTo>
                    <a:cubicBezTo>
                      <a:pt x="21" y="24"/>
                      <a:pt x="22" y="23"/>
                      <a:pt x="22" y="21"/>
                    </a:cubicBezTo>
                    <a:close/>
                    <a:moveTo>
                      <a:pt x="22" y="25"/>
                    </a:move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6"/>
                      <a:pt x="22" y="27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27"/>
                      <a:pt x="22" y="26"/>
                      <a:pt x="22" y="25"/>
                    </a:cubicBezTo>
                    <a:close/>
                    <a:moveTo>
                      <a:pt x="12" y="57"/>
                    </a:moveTo>
                    <a:cubicBezTo>
                      <a:pt x="13" y="57"/>
                      <a:pt x="13" y="57"/>
                      <a:pt x="13" y="57"/>
                    </a:cubicBezTo>
                    <a:cubicBezTo>
                      <a:pt x="13" y="58"/>
                      <a:pt x="13" y="59"/>
                      <a:pt x="11" y="59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1" y="58"/>
                      <a:pt x="12" y="58"/>
                      <a:pt x="12" y="57"/>
                    </a:cubicBezTo>
                    <a:close/>
                    <a:moveTo>
                      <a:pt x="15" y="82"/>
                    </a:moveTo>
                    <a:cubicBezTo>
                      <a:pt x="16" y="82"/>
                      <a:pt x="18" y="83"/>
                      <a:pt x="19" y="83"/>
                    </a:cubicBezTo>
                    <a:cubicBezTo>
                      <a:pt x="17" y="84"/>
                      <a:pt x="16" y="84"/>
                      <a:pt x="15" y="83"/>
                    </a:cubicBezTo>
                    <a:cubicBezTo>
                      <a:pt x="15" y="83"/>
                      <a:pt x="15" y="82"/>
                      <a:pt x="15" y="82"/>
                    </a:cubicBezTo>
                    <a:close/>
                    <a:moveTo>
                      <a:pt x="16" y="86"/>
                    </a:moveTo>
                    <a:cubicBezTo>
                      <a:pt x="16" y="86"/>
                      <a:pt x="17" y="86"/>
                      <a:pt x="17" y="86"/>
                    </a:cubicBezTo>
                    <a:cubicBezTo>
                      <a:pt x="17" y="86"/>
                      <a:pt x="16" y="86"/>
                      <a:pt x="16" y="8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1038" name="Freeform 221">
                <a:extLst>
                  <a:ext uri="{FF2B5EF4-FFF2-40B4-BE49-F238E27FC236}">
                    <a16:creationId xmlns:a16="http://schemas.microsoft.com/office/drawing/2014/main" id="{B3A44BE4-8C98-4685-A979-5BBEA211F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" y="3585"/>
                <a:ext cx="9" cy="17"/>
              </a:xfrm>
              <a:custGeom>
                <a:avLst/>
                <a:gdLst>
                  <a:gd name="T0" fmla="*/ 3 w 7"/>
                  <a:gd name="T1" fmla="*/ 11 h 13"/>
                  <a:gd name="T2" fmla="*/ 4 w 7"/>
                  <a:gd name="T3" fmla="*/ 13 h 13"/>
                  <a:gd name="T4" fmla="*/ 5 w 7"/>
                  <a:gd name="T5" fmla="*/ 9 h 13"/>
                  <a:gd name="T6" fmla="*/ 6 w 7"/>
                  <a:gd name="T7" fmla="*/ 3 h 13"/>
                  <a:gd name="T8" fmla="*/ 5 w 7"/>
                  <a:gd name="T9" fmla="*/ 0 h 13"/>
                  <a:gd name="T10" fmla="*/ 1 w 7"/>
                  <a:gd name="T11" fmla="*/ 3 h 13"/>
                  <a:gd name="T12" fmla="*/ 2 w 7"/>
                  <a:gd name="T13" fmla="*/ 8 h 13"/>
                  <a:gd name="T14" fmla="*/ 3 w 7"/>
                  <a:gd name="T15" fmla="*/ 1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3">
                    <a:moveTo>
                      <a:pt x="3" y="11"/>
                    </a:moveTo>
                    <a:cubicBezTo>
                      <a:pt x="3" y="12"/>
                      <a:pt x="4" y="12"/>
                      <a:pt x="4" y="13"/>
                    </a:cubicBezTo>
                    <a:cubicBezTo>
                      <a:pt x="5" y="11"/>
                      <a:pt x="5" y="10"/>
                      <a:pt x="5" y="9"/>
                    </a:cubicBezTo>
                    <a:cubicBezTo>
                      <a:pt x="7" y="7"/>
                      <a:pt x="7" y="5"/>
                      <a:pt x="6" y="3"/>
                    </a:cubicBezTo>
                    <a:cubicBezTo>
                      <a:pt x="6" y="2"/>
                      <a:pt x="5" y="1"/>
                      <a:pt x="5" y="0"/>
                    </a:cubicBezTo>
                    <a:cubicBezTo>
                      <a:pt x="3" y="1"/>
                      <a:pt x="2" y="2"/>
                      <a:pt x="1" y="3"/>
                    </a:cubicBezTo>
                    <a:cubicBezTo>
                      <a:pt x="0" y="5"/>
                      <a:pt x="0" y="7"/>
                      <a:pt x="2" y="8"/>
                    </a:cubicBezTo>
                    <a:cubicBezTo>
                      <a:pt x="3" y="9"/>
                      <a:pt x="2" y="10"/>
                      <a:pt x="3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9" name="Freeform 222">
                <a:extLst>
                  <a:ext uri="{FF2B5EF4-FFF2-40B4-BE49-F238E27FC236}">
                    <a16:creationId xmlns:a16="http://schemas.microsoft.com/office/drawing/2014/main" id="{4F187BDF-B350-447D-9B0C-D4F4D20D6C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" y="3915"/>
                <a:ext cx="5" cy="6"/>
              </a:xfrm>
              <a:custGeom>
                <a:avLst/>
                <a:gdLst>
                  <a:gd name="T0" fmla="*/ 0 w 4"/>
                  <a:gd name="T1" fmla="*/ 2 h 5"/>
                  <a:gd name="T2" fmla="*/ 3 w 4"/>
                  <a:gd name="T3" fmla="*/ 5 h 5"/>
                  <a:gd name="T4" fmla="*/ 4 w 4"/>
                  <a:gd name="T5" fmla="*/ 1 h 5"/>
                  <a:gd name="T6" fmla="*/ 0 w 4"/>
                  <a:gd name="T7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5">
                    <a:moveTo>
                      <a:pt x="0" y="2"/>
                    </a:moveTo>
                    <a:cubicBezTo>
                      <a:pt x="1" y="3"/>
                      <a:pt x="1" y="4"/>
                      <a:pt x="3" y="5"/>
                    </a:cubicBezTo>
                    <a:cubicBezTo>
                      <a:pt x="4" y="3"/>
                      <a:pt x="4" y="2"/>
                      <a:pt x="4" y="1"/>
                    </a:cubicBezTo>
                    <a:cubicBezTo>
                      <a:pt x="2" y="0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0" name="Freeform 223">
                <a:extLst>
                  <a:ext uri="{FF2B5EF4-FFF2-40B4-BE49-F238E27FC236}">
                    <a16:creationId xmlns:a16="http://schemas.microsoft.com/office/drawing/2014/main" id="{686EAECF-3FC6-447F-B1F7-84FF703367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" y="3614"/>
                <a:ext cx="5" cy="3"/>
              </a:xfrm>
              <a:custGeom>
                <a:avLst/>
                <a:gdLst>
                  <a:gd name="T0" fmla="*/ 4 w 4"/>
                  <a:gd name="T1" fmla="*/ 0 h 2"/>
                  <a:gd name="T2" fmla="*/ 0 w 4"/>
                  <a:gd name="T3" fmla="*/ 0 h 2"/>
                  <a:gd name="T4" fmla="*/ 0 w 4"/>
                  <a:gd name="T5" fmla="*/ 1 h 2"/>
                  <a:gd name="T6" fmla="*/ 0 w 4"/>
                  <a:gd name="T7" fmla="*/ 2 h 2"/>
                  <a:gd name="T8" fmla="*/ 4 w 4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2" y="2"/>
                      <a:pt x="3" y="2"/>
                      <a:pt x="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1" name="Freeform 224">
                <a:extLst>
                  <a:ext uri="{FF2B5EF4-FFF2-40B4-BE49-F238E27FC236}">
                    <a16:creationId xmlns:a16="http://schemas.microsoft.com/office/drawing/2014/main" id="{7F8518A0-958C-49E6-A46A-74A23EA59E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" y="3627"/>
                <a:ext cx="5" cy="4"/>
              </a:xfrm>
              <a:custGeom>
                <a:avLst/>
                <a:gdLst>
                  <a:gd name="T0" fmla="*/ 0 w 4"/>
                  <a:gd name="T1" fmla="*/ 1 h 3"/>
                  <a:gd name="T2" fmla="*/ 1 w 4"/>
                  <a:gd name="T3" fmla="*/ 2 h 3"/>
                  <a:gd name="T4" fmla="*/ 4 w 4"/>
                  <a:gd name="T5" fmla="*/ 1 h 3"/>
                  <a:gd name="T6" fmla="*/ 3 w 4"/>
                  <a:gd name="T7" fmla="*/ 0 h 3"/>
                  <a:gd name="T8" fmla="*/ 0 w 4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0" y="1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2" y="3"/>
                      <a:pt x="3" y="3"/>
                      <a:pt x="4" y="1"/>
                    </a:cubicBezTo>
                    <a:cubicBezTo>
                      <a:pt x="3" y="1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2" name="Freeform 225">
                <a:extLst>
                  <a:ext uri="{FF2B5EF4-FFF2-40B4-BE49-F238E27FC236}">
                    <a16:creationId xmlns:a16="http://schemas.microsoft.com/office/drawing/2014/main" id="{CB32FCD4-289A-4DE5-93F3-4171255B4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" y="3616"/>
                <a:ext cx="4" cy="7"/>
              </a:xfrm>
              <a:custGeom>
                <a:avLst/>
                <a:gdLst>
                  <a:gd name="T0" fmla="*/ 0 w 3"/>
                  <a:gd name="T1" fmla="*/ 6 h 6"/>
                  <a:gd name="T2" fmla="*/ 2 w 3"/>
                  <a:gd name="T3" fmla="*/ 0 h 6"/>
                  <a:gd name="T4" fmla="*/ 0 w 3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6">
                    <a:moveTo>
                      <a:pt x="0" y="6"/>
                    </a:moveTo>
                    <a:cubicBezTo>
                      <a:pt x="1" y="3"/>
                      <a:pt x="3" y="2"/>
                      <a:pt x="2" y="0"/>
                    </a:cubicBezTo>
                    <a:cubicBezTo>
                      <a:pt x="0" y="1"/>
                      <a:pt x="0" y="3"/>
                      <a:pt x="0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3" name="Freeform 226">
                <a:extLst>
                  <a:ext uri="{FF2B5EF4-FFF2-40B4-BE49-F238E27FC236}">
                    <a16:creationId xmlns:a16="http://schemas.microsoft.com/office/drawing/2014/main" id="{38CBFD36-1743-466D-A893-10FC6D003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" y="3951"/>
                <a:ext cx="5" cy="3"/>
              </a:xfrm>
              <a:custGeom>
                <a:avLst/>
                <a:gdLst>
                  <a:gd name="T0" fmla="*/ 0 w 4"/>
                  <a:gd name="T1" fmla="*/ 1 h 2"/>
                  <a:gd name="T2" fmla="*/ 0 w 4"/>
                  <a:gd name="T3" fmla="*/ 1 h 2"/>
                  <a:gd name="T4" fmla="*/ 2 w 4"/>
                  <a:gd name="T5" fmla="*/ 1 h 2"/>
                  <a:gd name="T6" fmla="*/ 4 w 4"/>
                  <a:gd name="T7" fmla="*/ 0 h 2"/>
                  <a:gd name="T8" fmla="*/ 2 w 4"/>
                  <a:gd name="T9" fmla="*/ 0 h 2"/>
                  <a:gd name="T10" fmla="*/ 0 w 4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3" y="1"/>
                      <a:pt x="3" y="1"/>
                      <a:pt x="4" y="0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4" name="Freeform 227">
                <a:extLst>
                  <a:ext uri="{FF2B5EF4-FFF2-40B4-BE49-F238E27FC236}">
                    <a16:creationId xmlns:a16="http://schemas.microsoft.com/office/drawing/2014/main" id="{C79BB545-ED33-4D83-B457-05B01EEF0F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" y="3970"/>
                <a:ext cx="1" cy="6"/>
              </a:xfrm>
              <a:custGeom>
                <a:avLst/>
                <a:gdLst>
                  <a:gd name="T0" fmla="*/ 1 w 1"/>
                  <a:gd name="T1" fmla="*/ 2 h 5"/>
                  <a:gd name="T2" fmla="*/ 1 w 1"/>
                  <a:gd name="T3" fmla="*/ 0 h 5"/>
                  <a:gd name="T4" fmla="*/ 0 w 1"/>
                  <a:gd name="T5" fmla="*/ 0 h 5"/>
                  <a:gd name="T6" fmla="*/ 0 w 1"/>
                  <a:gd name="T7" fmla="*/ 5 h 5"/>
                  <a:gd name="T8" fmla="*/ 0 w 1"/>
                  <a:gd name="T9" fmla="*/ 5 h 5"/>
                  <a:gd name="T10" fmla="*/ 1 w 1"/>
                  <a:gd name="T11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5">
                    <a:moveTo>
                      <a:pt x="1" y="2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3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1" y="3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5" name="Freeform 228">
                <a:extLst>
                  <a:ext uri="{FF2B5EF4-FFF2-40B4-BE49-F238E27FC236}">
                    <a16:creationId xmlns:a16="http://schemas.microsoft.com/office/drawing/2014/main" id="{0A00B715-EDAA-4333-B911-168AA2EFD4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" y="3911"/>
                <a:ext cx="1" cy="3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0 h 2"/>
                  <a:gd name="T4" fmla="*/ 0 w 1"/>
                  <a:gd name="T5" fmla="*/ 2 h 2"/>
                  <a:gd name="T6" fmla="*/ 1 w 1"/>
                  <a:gd name="T7" fmla="*/ 2 h 2"/>
                  <a:gd name="T8" fmla="*/ 1 w 1"/>
                  <a:gd name="T9" fmla="*/ 0 h 2"/>
                  <a:gd name="T10" fmla="*/ 1 w 1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6" name="Freeform 229">
                <a:extLst>
                  <a:ext uri="{FF2B5EF4-FFF2-40B4-BE49-F238E27FC236}">
                    <a16:creationId xmlns:a16="http://schemas.microsoft.com/office/drawing/2014/main" id="{3713180F-0723-42F8-A6C9-C242906CC7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" y="3771"/>
                <a:ext cx="7" cy="2"/>
              </a:xfrm>
              <a:custGeom>
                <a:avLst/>
                <a:gdLst>
                  <a:gd name="T0" fmla="*/ 1 w 5"/>
                  <a:gd name="T1" fmla="*/ 0 h 2"/>
                  <a:gd name="T2" fmla="*/ 0 w 5"/>
                  <a:gd name="T3" fmla="*/ 1 h 2"/>
                  <a:gd name="T4" fmla="*/ 1 w 5"/>
                  <a:gd name="T5" fmla="*/ 2 h 2"/>
                  <a:gd name="T6" fmla="*/ 1 w 5"/>
                  <a:gd name="T7" fmla="*/ 2 h 2"/>
                  <a:gd name="T8" fmla="*/ 1 w 5"/>
                  <a:gd name="T9" fmla="*/ 2 h 2"/>
                  <a:gd name="T10" fmla="*/ 1 w 5"/>
                  <a:gd name="T11" fmla="*/ 2 h 2"/>
                  <a:gd name="T12" fmla="*/ 1 w 5"/>
                  <a:gd name="T13" fmla="*/ 2 h 2"/>
                  <a:gd name="T14" fmla="*/ 5 w 5"/>
                  <a:gd name="T15" fmla="*/ 1 h 2"/>
                  <a:gd name="T16" fmla="*/ 1 w 5"/>
                  <a:gd name="T1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2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3" y="1"/>
                      <a:pt x="5" y="1"/>
                    </a:cubicBezTo>
                    <a:cubicBezTo>
                      <a:pt x="3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7" name="Freeform 230">
                <a:extLst>
                  <a:ext uri="{FF2B5EF4-FFF2-40B4-BE49-F238E27FC236}">
                    <a16:creationId xmlns:a16="http://schemas.microsoft.com/office/drawing/2014/main" id="{5235FF15-BD6C-42F6-8FBC-BCBAB0919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" y="3837"/>
                <a:ext cx="1" cy="4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3 h 3"/>
                  <a:gd name="T4" fmla="*/ 1 w 1"/>
                  <a:gd name="T5" fmla="*/ 1 h 3"/>
                  <a:gd name="T6" fmla="*/ 1 w 1"/>
                  <a:gd name="T7" fmla="*/ 0 h 3"/>
                  <a:gd name="T8" fmla="*/ 0 w 1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8" name="Freeform 231">
                <a:extLst>
                  <a:ext uri="{FF2B5EF4-FFF2-40B4-BE49-F238E27FC236}">
                    <a16:creationId xmlns:a16="http://schemas.microsoft.com/office/drawing/2014/main" id="{AE515301-2E5B-456E-8569-4B4FA03B50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" y="3846"/>
                <a:ext cx="3" cy="3"/>
              </a:xfrm>
              <a:custGeom>
                <a:avLst/>
                <a:gdLst>
                  <a:gd name="T0" fmla="*/ 1 w 2"/>
                  <a:gd name="T1" fmla="*/ 0 h 2"/>
                  <a:gd name="T2" fmla="*/ 0 w 2"/>
                  <a:gd name="T3" fmla="*/ 2 h 2"/>
                  <a:gd name="T4" fmla="*/ 1 w 2"/>
                  <a:gd name="T5" fmla="*/ 2 h 2"/>
                  <a:gd name="T6" fmla="*/ 2 w 2"/>
                  <a:gd name="T7" fmla="*/ 1 h 2"/>
                  <a:gd name="T8" fmla="*/ 1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1" y="0"/>
                    </a:move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9" name="Freeform 232">
                <a:extLst>
                  <a:ext uri="{FF2B5EF4-FFF2-40B4-BE49-F238E27FC236}">
                    <a16:creationId xmlns:a16="http://schemas.microsoft.com/office/drawing/2014/main" id="{47D4759A-9E99-46BA-BF6A-D7055AAE61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" y="4003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0" name="Freeform 233">
                <a:extLst>
                  <a:ext uri="{FF2B5EF4-FFF2-40B4-BE49-F238E27FC236}">
                    <a16:creationId xmlns:a16="http://schemas.microsoft.com/office/drawing/2014/main" id="{0A680DFB-5602-40EA-9980-3BE4C40117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" y="400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1" name="Freeform 234">
                <a:extLst>
                  <a:ext uri="{FF2B5EF4-FFF2-40B4-BE49-F238E27FC236}">
                    <a16:creationId xmlns:a16="http://schemas.microsoft.com/office/drawing/2014/main" id="{365E4CEF-B6F1-4DE7-AEE4-2BFE014CDD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" y="4018"/>
                <a:ext cx="3" cy="2"/>
              </a:xfrm>
              <a:custGeom>
                <a:avLst/>
                <a:gdLst>
                  <a:gd name="T0" fmla="*/ 0 w 2"/>
                  <a:gd name="T1" fmla="*/ 1 h 2"/>
                  <a:gd name="T2" fmla="*/ 1 w 2"/>
                  <a:gd name="T3" fmla="*/ 2 h 2"/>
                  <a:gd name="T4" fmla="*/ 2 w 2"/>
                  <a:gd name="T5" fmla="*/ 1 h 2"/>
                  <a:gd name="T6" fmla="*/ 1 w 2"/>
                  <a:gd name="T7" fmla="*/ 0 h 2"/>
                  <a:gd name="T8" fmla="*/ 0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1"/>
                      <a:pt x="1" y="1"/>
                      <a:pt x="1" y="2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2" name="Freeform 235">
                <a:extLst>
                  <a:ext uri="{FF2B5EF4-FFF2-40B4-BE49-F238E27FC236}">
                    <a16:creationId xmlns:a16="http://schemas.microsoft.com/office/drawing/2014/main" id="{7BF46535-A2C3-4F46-AECA-5A9310B8A6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" y="3542"/>
                <a:ext cx="3" cy="3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0 h 3"/>
                  <a:gd name="T4" fmla="*/ 0 w 2"/>
                  <a:gd name="T5" fmla="*/ 1 h 3"/>
                  <a:gd name="T6" fmla="*/ 0 w 2"/>
                  <a:gd name="T7" fmla="*/ 3 h 3"/>
                  <a:gd name="T8" fmla="*/ 2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1" y="1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1" y="3"/>
                      <a:pt x="2" y="2"/>
                      <a:pt x="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3" name="Freeform 236">
                <a:extLst>
                  <a:ext uri="{FF2B5EF4-FFF2-40B4-BE49-F238E27FC236}">
                    <a16:creationId xmlns:a16="http://schemas.microsoft.com/office/drawing/2014/main" id="{91A9F43C-151E-4326-B561-3B7CD91FC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" y="3877"/>
                <a:ext cx="1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4" name="Freeform 237">
                <a:extLst>
                  <a:ext uri="{FF2B5EF4-FFF2-40B4-BE49-F238E27FC236}">
                    <a16:creationId xmlns:a16="http://schemas.microsoft.com/office/drawing/2014/main" id="{23DDAABA-7D21-4B8E-8946-F1F5E2D534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" y="3628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5" name="Freeform 238">
                <a:extLst>
                  <a:ext uri="{FF2B5EF4-FFF2-40B4-BE49-F238E27FC236}">
                    <a16:creationId xmlns:a16="http://schemas.microsoft.com/office/drawing/2014/main" id="{3DE4C76A-60E7-498A-90F9-A17C066A9F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3654"/>
                <a:ext cx="2" cy="3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2 h 2"/>
                  <a:gd name="T4" fmla="*/ 1 w 1"/>
                  <a:gd name="T5" fmla="*/ 1 h 2"/>
                  <a:gd name="T6" fmla="*/ 1 w 1"/>
                  <a:gd name="T7" fmla="*/ 0 h 2"/>
                  <a:gd name="T8" fmla="*/ 0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cubicBezTo>
                      <a:pt x="0" y="1"/>
                      <a:pt x="1" y="1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6" name="Freeform 239">
                <a:extLst>
                  <a:ext uri="{FF2B5EF4-FFF2-40B4-BE49-F238E27FC236}">
                    <a16:creationId xmlns:a16="http://schemas.microsoft.com/office/drawing/2014/main" id="{F224669D-BA6A-4887-A4D3-AFA6D7BEE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" y="3971"/>
                <a:ext cx="1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7" name="Freeform 240">
                <a:extLst>
                  <a:ext uri="{FF2B5EF4-FFF2-40B4-BE49-F238E27FC236}">
                    <a16:creationId xmlns:a16="http://schemas.microsoft.com/office/drawing/2014/main" id="{748E3F4C-DA3A-48DB-9C26-FF14CDB511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" y="401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8" name="Freeform 241">
                <a:extLst>
                  <a:ext uri="{FF2B5EF4-FFF2-40B4-BE49-F238E27FC236}">
                    <a16:creationId xmlns:a16="http://schemas.microsoft.com/office/drawing/2014/main" id="{4194B4FB-E471-4B5D-901B-F808459986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" y="3969"/>
                <a:ext cx="2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9" name="Freeform 242">
                <a:extLst>
                  <a:ext uri="{FF2B5EF4-FFF2-40B4-BE49-F238E27FC236}">
                    <a16:creationId xmlns:a16="http://schemas.microsoft.com/office/drawing/2014/main" id="{3CE04845-8DE3-4959-9CB7-3390884F19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" y="3913"/>
                <a:ext cx="1" cy="2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2 h 2"/>
                  <a:gd name="T4" fmla="*/ 1 w 1"/>
                  <a:gd name="T5" fmla="*/ 1 h 2"/>
                  <a:gd name="T6" fmla="*/ 1 w 1"/>
                  <a:gd name="T7" fmla="*/ 0 h 2"/>
                  <a:gd name="T8" fmla="*/ 0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0" name="Freeform 243">
                <a:extLst>
                  <a:ext uri="{FF2B5EF4-FFF2-40B4-BE49-F238E27FC236}">
                    <a16:creationId xmlns:a16="http://schemas.microsoft.com/office/drawing/2014/main" id="{1A54BC2E-D813-4065-B73F-C26338A9D8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" y="4009"/>
                <a:ext cx="2" cy="5"/>
              </a:xfrm>
              <a:custGeom>
                <a:avLst/>
                <a:gdLst>
                  <a:gd name="T0" fmla="*/ 0 w 2"/>
                  <a:gd name="T1" fmla="*/ 1 h 4"/>
                  <a:gd name="T2" fmla="*/ 0 w 2"/>
                  <a:gd name="T3" fmla="*/ 1 h 4"/>
                  <a:gd name="T4" fmla="*/ 2 w 2"/>
                  <a:gd name="T5" fmla="*/ 3 h 4"/>
                  <a:gd name="T6" fmla="*/ 2 w 2"/>
                  <a:gd name="T7" fmla="*/ 3 h 4"/>
                  <a:gd name="T8" fmla="*/ 0 w 2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4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2" y="4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4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1" name="Freeform 244">
                <a:extLst>
                  <a:ext uri="{FF2B5EF4-FFF2-40B4-BE49-F238E27FC236}">
                    <a16:creationId xmlns:a16="http://schemas.microsoft.com/office/drawing/2014/main" id="{BC62ECF7-16D1-4E91-9BEB-A87C09E00D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" y="4009"/>
                <a:ext cx="1" cy="2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2 h 2"/>
                  <a:gd name="T4" fmla="*/ 1 w 1"/>
                  <a:gd name="T5" fmla="*/ 1 h 2"/>
                  <a:gd name="T6" fmla="*/ 1 w 1"/>
                  <a:gd name="T7" fmla="*/ 0 h 2"/>
                  <a:gd name="T8" fmla="*/ 0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2" name="Freeform 245">
                <a:extLst>
                  <a:ext uri="{FF2B5EF4-FFF2-40B4-BE49-F238E27FC236}">
                    <a16:creationId xmlns:a16="http://schemas.microsoft.com/office/drawing/2014/main" id="{306CEF37-C404-42BB-B8FA-75BB141C9F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" y="4011"/>
                <a:ext cx="2" cy="3"/>
              </a:xfrm>
              <a:custGeom>
                <a:avLst/>
                <a:gdLst>
                  <a:gd name="T0" fmla="*/ 0 w 2"/>
                  <a:gd name="T1" fmla="*/ 1 h 2"/>
                  <a:gd name="T2" fmla="*/ 1 w 2"/>
                  <a:gd name="T3" fmla="*/ 2 h 2"/>
                  <a:gd name="T4" fmla="*/ 2 w 2"/>
                  <a:gd name="T5" fmla="*/ 2 h 2"/>
                  <a:gd name="T6" fmla="*/ 1 w 2"/>
                  <a:gd name="T7" fmla="*/ 0 h 2"/>
                  <a:gd name="T8" fmla="*/ 0 w 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3" name="Freeform 246">
                <a:extLst>
                  <a:ext uri="{FF2B5EF4-FFF2-40B4-BE49-F238E27FC236}">
                    <a16:creationId xmlns:a16="http://schemas.microsoft.com/office/drawing/2014/main" id="{421D3DB3-9281-4ACC-AA65-ECB586C306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" y="3845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4" name="Freeform 247">
                <a:extLst>
                  <a:ext uri="{FF2B5EF4-FFF2-40B4-BE49-F238E27FC236}">
                    <a16:creationId xmlns:a16="http://schemas.microsoft.com/office/drawing/2014/main" id="{422308ED-2C9D-4AAA-9EC3-AEA4886314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" y="3607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5" name="Freeform 248">
                <a:extLst>
                  <a:ext uri="{FF2B5EF4-FFF2-40B4-BE49-F238E27FC236}">
                    <a16:creationId xmlns:a16="http://schemas.microsoft.com/office/drawing/2014/main" id="{BACDFE72-5C3A-4C0E-B3C6-254CB87F9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" y="3773"/>
                <a:ext cx="3" cy="5"/>
              </a:xfrm>
              <a:custGeom>
                <a:avLst/>
                <a:gdLst>
                  <a:gd name="T0" fmla="*/ 0 w 3"/>
                  <a:gd name="T1" fmla="*/ 0 h 4"/>
                  <a:gd name="T2" fmla="*/ 2 w 3"/>
                  <a:gd name="T3" fmla="*/ 4 h 4"/>
                  <a:gd name="T4" fmla="*/ 2 w 3"/>
                  <a:gd name="T5" fmla="*/ 4 h 4"/>
                  <a:gd name="T6" fmla="*/ 2 w 3"/>
                  <a:gd name="T7" fmla="*/ 4 h 4"/>
                  <a:gd name="T8" fmla="*/ 2 w 3"/>
                  <a:gd name="T9" fmla="*/ 4 h 4"/>
                  <a:gd name="T10" fmla="*/ 3 w 3"/>
                  <a:gd name="T11" fmla="*/ 4 h 4"/>
                  <a:gd name="T12" fmla="*/ 2 w 3"/>
                  <a:gd name="T13" fmla="*/ 4 h 4"/>
                  <a:gd name="T14" fmla="*/ 2 w 3"/>
                  <a:gd name="T15" fmla="*/ 3 h 4"/>
                  <a:gd name="T16" fmla="*/ 2 w 3"/>
                  <a:gd name="T17" fmla="*/ 4 h 4"/>
                  <a:gd name="T18" fmla="*/ 2 w 3"/>
                  <a:gd name="T19" fmla="*/ 3 h 4"/>
                  <a:gd name="T20" fmla="*/ 2 w 3"/>
                  <a:gd name="T21" fmla="*/ 3 h 4"/>
                  <a:gd name="T22" fmla="*/ 1 w 3"/>
                  <a:gd name="T23" fmla="*/ 1 h 4"/>
                  <a:gd name="T24" fmla="*/ 0 w 3"/>
                  <a:gd name="T25" fmla="*/ 0 h 4"/>
                  <a:gd name="T26" fmla="*/ 0 w 3"/>
                  <a:gd name="T2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cubicBezTo>
                      <a:pt x="1" y="1"/>
                      <a:pt x="1" y="2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3"/>
                    </a:cubicBezTo>
                    <a:cubicBezTo>
                      <a:pt x="2" y="3"/>
                      <a:pt x="2" y="3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6" name="Freeform 249">
                <a:extLst>
                  <a:ext uri="{FF2B5EF4-FFF2-40B4-BE49-F238E27FC236}">
                    <a16:creationId xmlns:a16="http://schemas.microsoft.com/office/drawing/2014/main" id="{6AB29A0F-209E-4551-B220-4DEF5CA8E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" y="354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7" name="Freeform 250">
                <a:extLst>
                  <a:ext uri="{FF2B5EF4-FFF2-40B4-BE49-F238E27FC236}">
                    <a16:creationId xmlns:a16="http://schemas.microsoft.com/office/drawing/2014/main" id="{B921BD3E-79C8-4B81-962F-609FEE1686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" y="3547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0 w 1"/>
                  <a:gd name="T5" fmla="*/ 1 h 2"/>
                  <a:gd name="T6" fmla="*/ 0 w 1"/>
                  <a:gd name="T7" fmla="*/ 2 h 2"/>
                  <a:gd name="T8" fmla="*/ 1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8" name="Freeform 251">
                <a:extLst>
                  <a:ext uri="{FF2B5EF4-FFF2-40B4-BE49-F238E27FC236}">
                    <a16:creationId xmlns:a16="http://schemas.microsoft.com/office/drawing/2014/main" id="{AF69F974-662A-4A33-AEA6-B50BB157C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" y="3543"/>
                <a:ext cx="2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9" name="Freeform 252">
                <a:extLst>
                  <a:ext uri="{FF2B5EF4-FFF2-40B4-BE49-F238E27FC236}">
                    <a16:creationId xmlns:a16="http://schemas.microsoft.com/office/drawing/2014/main" id="{14EA38F5-0C2B-4633-BA83-33DD9C6CE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" y="364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0" name="Freeform 253">
                <a:extLst>
                  <a:ext uri="{FF2B5EF4-FFF2-40B4-BE49-F238E27FC236}">
                    <a16:creationId xmlns:a16="http://schemas.microsoft.com/office/drawing/2014/main" id="{E11F9CE0-561D-497F-AF6D-B693099D23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" y="3973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1" name="Freeform 254">
                <a:extLst>
                  <a:ext uri="{FF2B5EF4-FFF2-40B4-BE49-F238E27FC236}">
                    <a16:creationId xmlns:a16="http://schemas.microsoft.com/office/drawing/2014/main" id="{6925523E-7205-42C7-8428-2E7D590169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" y="3974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0 h 1"/>
                  <a:gd name="T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2" name="Freeform 255">
                <a:extLst>
                  <a:ext uri="{FF2B5EF4-FFF2-40B4-BE49-F238E27FC236}">
                    <a16:creationId xmlns:a16="http://schemas.microsoft.com/office/drawing/2014/main" id="{F7FCFE72-35F0-4AC6-822B-D5C013DAB6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" y="395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3" name="Freeform 256">
                <a:extLst>
                  <a:ext uri="{FF2B5EF4-FFF2-40B4-BE49-F238E27FC236}">
                    <a16:creationId xmlns:a16="http://schemas.microsoft.com/office/drawing/2014/main" id="{8F9F08B5-85FE-4AC6-972D-A3E17311F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" y="4023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4" name="Freeform 257">
                <a:extLst>
                  <a:ext uri="{FF2B5EF4-FFF2-40B4-BE49-F238E27FC236}">
                    <a16:creationId xmlns:a16="http://schemas.microsoft.com/office/drawing/2014/main" id="{5D951DAF-DBCD-49F1-B122-5554483D4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" y="4022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1 h 1"/>
                  <a:gd name="T4" fmla="*/ 0 w 2"/>
                  <a:gd name="T5" fmla="*/ 0 h 1"/>
                  <a:gd name="T6" fmla="*/ 0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1"/>
                      <a:pt x="1" y="1"/>
                      <a:pt x="2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5" name="Freeform 258">
                <a:extLst>
                  <a:ext uri="{FF2B5EF4-FFF2-40B4-BE49-F238E27FC236}">
                    <a16:creationId xmlns:a16="http://schemas.microsoft.com/office/drawing/2014/main" id="{0F75D2D6-B5DB-4B8A-867B-C91535090F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" y="3984"/>
                <a:ext cx="8" cy="7"/>
              </a:xfrm>
              <a:custGeom>
                <a:avLst/>
                <a:gdLst>
                  <a:gd name="T0" fmla="*/ 5 w 6"/>
                  <a:gd name="T1" fmla="*/ 0 h 6"/>
                  <a:gd name="T2" fmla="*/ 1 w 6"/>
                  <a:gd name="T3" fmla="*/ 3 h 6"/>
                  <a:gd name="T4" fmla="*/ 2 w 6"/>
                  <a:gd name="T5" fmla="*/ 6 h 6"/>
                  <a:gd name="T6" fmla="*/ 2 w 6"/>
                  <a:gd name="T7" fmla="*/ 6 h 6"/>
                  <a:gd name="T8" fmla="*/ 2 w 6"/>
                  <a:gd name="T9" fmla="*/ 6 h 6"/>
                  <a:gd name="T10" fmla="*/ 2 w 6"/>
                  <a:gd name="T11" fmla="*/ 6 h 6"/>
                  <a:gd name="T12" fmla="*/ 2 w 6"/>
                  <a:gd name="T13" fmla="*/ 6 h 6"/>
                  <a:gd name="T14" fmla="*/ 3 w 6"/>
                  <a:gd name="T15" fmla="*/ 6 h 6"/>
                  <a:gd name="T16" fmla="*/ 3 w 6"/>
                  <a:gd name="T17" fmla="*/ 6 h 6"/>
                  <a:gd name="T18" fmla="*/ 5 w 6"/>
                  <a:gd name="T19" fmla="*/ 6 h 6"/>
                  <a:gd name="T20" fmla="*/ 5 w 6"/>
                  <a:gd name="T21" fmla="*/ 0 h 6"/>
                  <a:gd name="T22" fmla="*/ 6 w 6"/>
                  <a:gd name="T23" fmla="*/ 1 h 6"/>
                  <a:gd name="T24" fmla="*/ 5 w 6"/>
                  <a:gd name="T2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" h="6">
                    <a:moveTo>
                      <a:pt x="5" y="0"/>
                    </a:moveTo>
                    <a:cubicBezTo>
                      <a:pt x="4" y="2"/>
                      <a:pt x="2" y="2"/>
                      <a:pt x="1" y="3"/>
                    </a:cubicBezTo>
                    <a:cubicBezTo>
                      <a:pt x="0" y="4"/>
                      <a:pt x="0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6" y="4"/>
                      <a:pt x="5" y="2"/>
                      <a:pt x="5" y="0"/>
                    </a:cubicBezTo>
                    <a:cubicBezTo>
                      <a:pt x="5" y="0"/>
                      <a:pt x="6" y="1"/>
                      <a:pt x="6" y="1"/>
                    </a:cubicBezTo>
                    <a:cubicBezTo>
                      <a:pt x="6" y="1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6" name="Freeform 259">
                <a:extLst>
                  <a:ext uri="{FF2B5EF4-FFF2-40B4-BE49-F238E27FC236}">
                    <a16:creationId xmlns:a16="http://schemas.microsoft.com/office/drawing/2014/main" id="{80AACD53-B487-411A-BC75-CC9F623BB0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" y="3986"/>
                <a:ext cx="1" cy="3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1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7" name="Freeform 260">
                <a:extLst>
                  <a:ext uri="{FF2B5EF4-FFF2-40B4-BE49-F238E27FC236}">
                    <a16:creationId xmlns:a16="http://schemas.microsoft.com/office/drawing/2014/main" id="{AA8A0573-54F7-4ED5-82DD-111EBE55DD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" y="3871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  <a:gd name="T4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8" name="Freeform 261">
                <a:extLst>
                  <a:ext uri="{FF2B5EF4-FFF2-40B4-BE49-F238E27FC236}">
                    <a16:creationId xmlns:a16="http://schemas.microsoft.com/office/drawing/2014/main" id="{6D5206FD-1F10-482B-BEB0-2BE2A089A2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" y="3609"/>
                <a:ext cx="1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9" name="Freeform 262">
                <a:extLst>
                  <a:ext uri="{FF2B5EF4-FFF2-40B4-BE49-F238E27FC236}">
                    <a16:creationId xmlns:a16="http://schemas.microsoft.com/office/drawing/2014/main" id="{EC44E334-F467-47AC-8521-FC256EE0D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" y="3609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0 w 1"/>
                  <a:gd name="T4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0" name="Freeform 263">
                <a:extLst>
                  <a:ext uri="{FF2B5EF4-FFF2-40B4-BE49-F238E27FC236}">
                    <a16:creationId xmlns:a16="http://schemas.microsoft.com/office/drawing/2014/main" id="{C19CC194-40B9-4A61-8FD2-9236E87AE5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" y="354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1" name="Freeform 264">
                <a:extLst>
                  <a:ext uri="{FF2B5EF4-FFF2-40B4-BE49-F238E27FC236}">
                    <a16:creationId xmlns:a16="http://schemas.microsoft.com/office/drawing/2014/main" id="{4514F6B6-C9C0-4324-90CC-C69D0399DB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" y="354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2" name="Freeform 265">
                <a:extLst>
                  <a:ext uri="{FF2B5EF4-FFF2-40B4-BE49-F238E27FC236}">
                    <a16:creationId xmlns:a16="http://schemas.microsoft.com/office/drawing/2014/main" id="{5875C396-7833-4B52-B2EC-AC80FED284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" y="390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3" name="Freeform 266">
                <a:extLst>
                  <a:ext uri="{FF2B5EF4-FFF2-40B4-BE49-F238E27FC236}">
                    <a16:creationId xmlns:a16="http://schemas.microsoft.com/office/drawing/2014/main" id="{B62E2408-237D-43B3-B4C5-38AFC4C1B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" y="3560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4" name="Freeform 267">
                <a:extLst>
                  <a:ext uri="{FF2B5EF4-FFF2-40B4-BE49-F238E27FC236}">
                    <a16:creationId xmlns:a16="http://schemas.microsoft.com/office/drawing/2014/main" id="{D95FB284-C0C4-43B6-93B6-2E1A8ABB5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" y="3560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5" name="Freeform 268">
                <a:extLst>
                  <a:ext uri="{FF2B5EF4-FFF2-40B4-BE49-F238E27FC236}">
                    <a16:creationId xmlns:a16="http://schemas.microsoft.com/office/drawing/2014/main" id="{717010AB-FD98-4A60-A17F-D45CE32A2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" y="3986"/>
                <a:ext cx="1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6" name="Rectangle 269">
                <a:extLst>
                  <a:ext uri="{FF2B5EF4-FFF2-40B4-BE49-F238E27FC236}">
                    <a16:creationId xmlns:a16="http://schemas.microsoft.com/office/drawing/2014/main" id="{CB5DB60E-0C37-4F6F-98E5-D379DC873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4" y="3996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7" name="Oval 270">
                <a:extLst>
                  <a:ext uri="{FF2B5EF4-FFF2-40B4-BE49-F238E27FC236}">
                    <a16:creationId xmlns:a16="http://schemas.microsoft.com/office/drawing/2014/main" id="{2B14DCAC-8BFE-4BC5-ABDC-9117FAEDC6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" y="3980"/>
                <a:ext cx="2" cy="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8" name="Freeform 271">
                <a:extLst>
                  <a:ext uri="{FF2B5EF4-FFF2-40B4-BE49-F238E27FC236}">
                    <a16:creationId xmlns:a16="http://schemas.microsoft.com/office/drawing/2014/main" id="{B2A727A1-D6BF-44DB-8163-2E03849C8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" y="400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9" name="Freeform 272">
                <a:extLst>
                  <a:ext uri="{FF2B5EF4-FFF2-40B4-BE49-F238E27FC236}">
                    <a16:creationId xmlns:a16="http://schemas.microsoft.com/office/drawing/2014/main" id="{E796B3B3-7B39-4B53-8953-EED96E6669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" y="400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0" name="Freeform 273">
                <a:extLst>
                  <a:ext uri="{FF2B5EF4-FFF2-40B4-BE49-F238E27FC236}">
                    <a16:creationId xmlns:a16="http://schemas.microsoft.com/office/drawing/2014/main" id="{205DFAC7-37B4-4ACA-99D6-5D20B001F6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" y="3975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1" name="Rectangle 274">
                <a:extLst>
                  <a:ext uri="{FF2B5EF4-FFF2-40B4-BE49-F238E27FC236}">
                    <a16:creationId xmlns:a16="http://schemas.microsoft.com/office/drawing/2014/main" id="{99E047A9-1BAB-4553-992D-B6571DD031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" y="3974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2" name="Freeform 275">
                <a:extLst>
                  <a:ext uri="{FF2B5EF4-FFF2-40B4-BE49-F238E27FC236}">
                    <a16:creationId xmlns:a16="http://schemas.microsoft.com/office/drawing/2014/main" id="{EA08EB8D-5E64-4440-9416-079589436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" y="3603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3" name="Freeform 276">
                <a:extLst>
                  <a:ext uri="{FF2B5EF4-FFF2-40B4-BE49-F238E27FC236}">
                    <a16:creationId xmlns:a16="http://schemas.microsoft.com/office/drawing/2014/main" id="{886BAB29-F9FD-4403-B722-920B4993A3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" y="3633"/>
                <a:ext cx="4" cy="3"/>
              </a:xfrm>
              <a:custGeom>
                <a:avLst/>
                <a:gdLst>
                  <a:gd name="T0" fmla="*/ 0 w 3"/>
                  <a:gd name="T1" fmla="*/ 1 h 2"/>
                  <a:gd name="T2" fmla="*/ 0 w 3"/>
                  <a:gd name="T3" fmla="*/ 2 h 2"/>
                  <a:gd name="T4" fmla="*/ 0 w 3"/>
                  <a:gd name="T5" fmla="*/ 1 h 2"/>
                  <a:gd name="T6" fmla="*/ 2 w 3"/>
                  <a:gd name="T7" fmla="*/ 2 h 2"/>
                  <a:gd name="T8" fmla="*/ 3 w 3"/>
                  <a:gd name="T9" fmla="*/ 1 h 2"/>
                  <a:gd name="T10" fmla="*/ 3 w 3"/>
                  <a:gd name="T11" fmla="*/ 0 h 2"/>
                  <a:gd name="T12" fmla="*/ 1 w 3"/>
                  <a:gd name="T13" fmla="*/ 0 h 2"/>
                  <a:gd name="T14" fmla="*/ 0 w 3"/>
                  <a:gd name="T15" fmla="*/ 1 h 2"/>
                  <a:gd name="T16" fmla="*/ 0 w 3"/>
                  <a:gd name="T17" fmla="*/ 1 h 2"/>
                  <a:gd name="T18" fmla="*/ 0 w 3"/>
                  <a:gd name="T1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2" y="2"/>
                      <a:pt x="3" y="2"/>
                      <a:pt x="3" y="1"/>
                    </a:cubicBezTo>
                    <a:cubicBezTo>
                      <a:pt x="3" y="1"/>
                      <a:pt x="3" y="0"/>
                      <a:pt x="3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4" name="Oval 277">
                <a:extLst>
                  <a:ext uri="{FF2B5EF4-FFF2-40B4-BE49-F238E27FC236}">
                    <a16:creationId xmlns:a16="http://schemas.microsoft.com/office/drawing/2014/main" id="{274A6120-8EC5-4DA7-B5C2-3FF23C9CE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" y="3661"/>
                <a:ext cx="1" cy="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5" name="Freeform 278">
                <a:extLst>
                  <a:ext uri="{FF2B5EF4-FFF2-40B4-BE49-F238E27FC236}">
                    <a16:creationId xmlns:a16="http://schemas.microsoft.com/office/drawing/2014/main" id="{E22DC09B-2568-4EC1-9646-985E31F5F9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" y="385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1 h 1"/>
                  <a:gd name="T4" fmla="*/ 1 h 1"/>
                  <a:gd name="T5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6" name="Oval 279">
                <a:extLst>
                  <a:ext uri="{FF2B5EF4-FFF2-40B4-BE49-F238E27FC236}">
                    <a16:creationId xmlns:a16="http://schemas.microsoft.com/office/drawing/2014/main" id="{C3FEA329-A526-4A60-A520-9C40846E5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4" y="3802"/>
                <a:ext cx="1" cy="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7" name="Rectangle 280">
                <a:extLst>
                  <a:ext uri="{FF2B5EF4-FFF2-40B4-BE49-F238E27FC236}">
                    <a16:creationId xmlns:a16="http://schemas.microsoft.com/office/drawing/2014/main" id="{F6F693B3-3F49-45F8-8157-3FC741C660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" y="3832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8" name="Freeform 281">
                <a:extLst>
                  <a:ext uri="{FF2B5EF4-FFF2-40B4-BE49-F238E27FC236}">
                    <a16:creationId xmlns:a16="http://schemas.microsoft.com/office/drawing/2014/main" id="{B869E9AE-38C3-4184-ACE0-518C943A7E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5" y="3874"/>
                <a:ext cx="3" cy="3"/>
              </a:xfrm>
              <a:custGeom>
                <a:avLst/>
                <a:gdLst>
                  <a:gd name="T0" fmla="*/ 0 w 2"/>
                  <a:gd name="T1" fmla="*/ 2 h 3"/>
                  <a:gd name="T2" fmla="*/ 1 w 2"/>
                  <a:gd name="T3" fmla="*/ 3 h 3"/>
                  <a:gd name="T4" fmla="*/ 2 w 2"/>
                  <a:gd name="T5" fmla="*/ 1 h 3"/>
                  <a:gd name="T6" fmla="*/ 1 w 2"/>
                  <a:gd name="T7" fmla="*/ 1 h 3"/>
                  <a:gd name="T8" fmla="*/ 0 w 2"/>
                  <a:gd name="T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0" y="2"/>
                      <a:pt x="0" y="2"/>
                      <a:pt x="1" y="3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2" y="1"/>
                      <a:pt x="1" y="0"/>
                      <a:pt x="1" y="1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9" name="Freeform 282">
                <a:extLst>
                  <a:ext uri="{FF2B5EF4-FFF2-40B4-BE49-F238E27FC236}">
                    <a16:creationId xmlns:a16="http://schemas.microsoft.com/office/drawing/2014/main" id="{942A2A30-751B-4AD5-B0C5-14B06F92F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" y="3861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0" name="Freeform 283">
                <a:extLst>
                  <a:ext uri="{FF2B5EF4-FFF2-40B4-BE49-F238E27FC236}">
                    <a16:creationId xmlns:a16="http://schemas.microsoft.com/office/drawing/2014/main" id="{08D91A96-0E8A-4D8A-85E2-D9ABB47ED8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" y="39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1" name="Freeform 284">
                <a:extLst>
                  <a:ext uri="{FF2B5EF4-FFF2-40B4-BE49-F238E27FC236}">
                    <a16:creationId xmlns:a16="http://schemas.microsoft.com/office/drawing/2014/main" id="{1B12C5FC-9296-489D-ADEF-55EE85F6A2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" y="38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2" name="Freeform 285">
                <a:extLst>
                  <a:ext uri="{FF2B5EF4-FFF2-40B4-BE49-F238E27FC236}">
                    <a16:creationId xmlns:a16="http://schemas.microsoft.com/office/drawing/2014/main" id="{D8152433-5F3B-4A06-8CC9-9BAD9C38A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" y="3880"/>
                <a:ext cx="2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3" name="Freeform 286">
                <a:extLst>
                  <a:ext uri="{FF2B5EF4-FFF2-40B4-BE49-F238E27FC236}">
                    <a16:creationId xmlns:a16="http://schemas.microsoft.com/office/drawing/2014/main" id="{F1055B39-F948-474A-985B-42AC97FA47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" y="3881"/>
                <a:ext cx="9" cy="5"/>
              </a:xfrm>
              <a:custGeom>
                <a:avLst/>
                <a:gdLst>
                  <a:gd name="T0" fmla="*/ 6 w 7"/>
                  <a:gd name="T1" fmla="*/ 0 h 4"/>
                  <a:gd name="T2" fmla="*/ 5 w 7"/>
                  <a:gd name="T3" fmla="*/ 1 h 4"/>
                  <a:gd name="T4" fmla="*/ 5 w 7"/>
                  <a:gd name="T5" fmla="*/ 2 h 4"/>
                  <a:gd name="T6" fmla="*/ 0 w 7"/>
                  <a:gd name="T7" fmla="*/ 4 h 4"/>
                  <a:gd name="T8" fmla="*/ 6 w 7"/>
                  <a:gd name="T9" fmla="*/ 2 h 4"/>
                  <a:gd name="T10" fmla="*/ 6 w 7"/>
                  <a:gd name="T11" fmla="*/ 2 h 4"/>
                  <a:gd name="T12" fmla="*/ 6 w 7"/>
                  <a:gd name="T13" fmla="*/ 2 h 4"/>
                  <a:gd name="T14" fmla="*/ 6 w 7"/>
                  <a:gd name="T15" fmla="*/ 1 h 4"/>
                  <a:gd name="T16" fmla="*/ 7 w 7"/>
                  <a:gd name="T17" fmla="*/ 0 h 4"/>
                  <a:gd name="T18" fmla="*/ 6 w 7"/>
                  <a:gd name="T19" fmla="*/ 1 h 4"/>
                  <a:gd name="T20" fmla="*/ 6 w 7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4">
                    <a:moveTo>
                      <a:pt x="6" y="0"/>
                    </a:move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3"/>
                      <a:pt x="4" y="3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1"/>
                      <a:pt x="6" y="1"/>
                    </a:cubicBezTo>
                    <a:cubicBezTo>
                      <a:pt x="7" y="1"/>
                      <a:pt x="7" y="1"/>
                      <a:pt x="7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4" name="Freeform 287">
                <a:extLst>
                  <a:ext uri="{FF2B5EF4-FFF2-40B4-BE49-F238E27FC236}">
                    <a16:creationId xmlns:a16="http://schemas.microsoft.com/office/drawing/2014/main" id="{73030D5D-1684-491B-85C5-96E7A94F0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" y="3884"/>
                <a:ext cx="0" cy="1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5" name="Freeform 288">
                <a:extLst>
                  <a:ext uri="{FF2B5EF4-FFF2-40B4-BE49-F238E27FC236}">
                    <a16:creationId xmlns:a16="http://schemas.microsoft.com/office/drawing/2014/main" id="{58DB6623-9681-4FE8-A743-B52A634D4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" y="39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6" name="Freeform 289">
                <a:extLst>
                  <a:ext uri="{FF2B5EF4-FFF2-40B4-BE49-F238E27FC236}">
                    <a16:creationId xmlns:a16="http://schemas.microsoft.com/office/drawing/2014/main" id="{CBC4FE0A-B909-40D3-8A65-6EBA5D0AAB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" y="378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7" name="Freeform 290">
                <a:extLst>
                  <a:ext uri="{FF2B5EF4-FFF2-40B4-BE49-F238E27FC236}">
                    <a16:creationId xmlns:a16="http://schemas.microsoft.com/office/drawing/2014/main" id="{08B20167-D3ED-438E-99B8-CB8A073E62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" y="3882"/>
                <a:ext cx="4" cy="4"/>
              </a:xfrm>
              <a:custGeom>
                <a:avLst/>
                <a:gdLst>
                  <a:gd name="T0" fmla="*/ 0 w 3"/>
                  <a:gd name="T1" fmla="*/ 3 h 3"/>
                  <a:gd name="T2" fmla="*/ 3 w 3"/>
                  <a:gd name="T3" fmla="*/ 1 h 3"/>
                  <a:gd name="T4" fmla="*/ 3 w 3"/>
                  <a:gd name="T5" fmla="*/ 1 h 3"/>
                  <a:gd name="T6" fmla="*/ 3 w 3"/>
                  <a:gd name="T7" fmla="*/ 1 h 3"/>
                  <a:gd name="T8" fmla="*/ 3 w 3"/>
                  <a:gd name="T9" fmla="*/ 1 h 3"/>
                  <a:gd name="T10" fmla="*/ 3 w 3"/>
                  <a:gd name="T11" fmla="*/ 1 h 3"/>
                  <a:gd name="T12" fmla="*/ 3 w 3"/>
                  <a:gd name="T13" fmla="*/ 0 h 3"/>
                  <a:gd name="T14" fmla="*/ 2 w 3"/>
                  <a:gd name="T15" fmla="*/ 0 h 3"/>
                  <a:gd name="T16" fmla="*/ 3 w 3"/>
                  <a:gd name="T17" fmla="*/ 1 h 3"/>
                  <a:gd name="T18" fmla="*/ 2 w 3"/>
                  <a:gd name="T19" fmla="*/ 1 h 3"/>
                  <a:gd name="T20" fmla="*/ 0 w 3"/>
                  <a:gd name="T2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1" y="2"/>
                      <a:pt x="2" y="2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2"/>
                      <a:pt x="0" y="0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8" name="Freeform 291">
                <a:extLst>
                  <a:ext uri="{FF2B5EF4-FFF2-40B4-BE49-F238E27FC236}">
                    <a16:creationId xmlns:a16="http://schemas.microsoft.com/office/drawing/2014/main" id="{16AF9827-BED8-4EE6-91F2-882712C59D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" y="3886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9" name="Freeform 292">
                <a:extLst>
                  <a:ext uri="{FF2B5EF4-FFF2-40B4-BE49-F238E27FC236}">
                    <a16:creationId xmlns:a16="http://schemas.microsoft.com/office/drawing/2014/main" id="{A46AF57D-9CB8-4207-A68F-3D2A1DD0E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" y="380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0" name="Freeform 293">
                <a:extLst>
                  <a:ext uri="{FF2B5EF4-FFF2-40B4-BE49-F238E27FC236}">
                    <a16:creationId xmlns:a16="http://schemas.microsoft.com/office/drawing/2014/main" id="{4F599B43-EA4F-4A4E-8611-A8230E501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" y="3609"/>
                <a:ext cx="1" cy="5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4 h 4"/>
                  <a:gd name="T4" fmla="*/ 0 w 1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cubicBezTo>
                      <a:pt x="0" y="1"/>
                      <a:pt x="1" y="2"/>
                      <a:pt x="1" y="4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1" name="Freeform 294">
                <a:extLst>
                  <a:ext uri="{FF2B5EF4-FFF2-40B4-BE49-F238E27FC236}">
                    <a16:creationId xmlns:a16="http://schemas.microsoft.com/office/drawing/2014/main" id="{A6F8D3A8-2C5F-47A5-8E2B-4EA8C1DC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" y="3837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2" name="Freeform 295">
                <a:extLst>
                  <a:ext uri="{FF2B5EF4-FFF2-40B4-BE49-F238E27FC236}">
                    <a16:creationId xmlns:a16="http://schemas.microsoft.com/office/drawing/2014/main" id="{8B3C45F0-8903-45CC-98AD-26A4F5BBC3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" y="3895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3" name="Freeform 296">
                <a:extLst>
                  <a:ext uri="{FF2B5EF4-FFF2-40B4-BE49-F238E27FC236}">
                    <a16:creationId xmlns:a16="http://schemas.microsoft.com/office/drawing/2014/main" id="{CA3CD0FA-40F6-4E58-BA90-99485EA3D5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" y="3896"/>
                <a:ext cx="3" cy="0"/>
              </a:xfrm>
              <a:custGeom>
                <a:avLst/>
                <a:gdLst>
                  <a:gd name="T0" fmla="*/ 0 w 2"/>
                  <a:gd name="T1" fmla="*/ 1 w 2"/>
                  <a:gd name="T2" fmla="*/ 2 w 2"/>
                  <a:gd name="T3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4" name="Freeform 297">
                <a:extLst>
                  <a:ext uri="{FF2B5EF4-FFF2-40B4-BE49-F238E27FC236}">
                    <a16:creationId xmlns:a16="http://schemas.microsoft.com/office/drawing/2014/main" id="{8F418FD1-A88D-487D-96F1-35C30446C2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376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5" name="Freeform 298">
                <a:extLst>
                  <a:ext uri="{FF2B5EF4-FFF2-40B4-BE49-F238E27FC236}">
                    <a16:creationId xmlns:a16="http://schemas.microsoft.com/office/drawing/2014/main" id="{203F043E-EBDC-4CB9-B360-C0164390E8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" y="3988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6" name="Freeform 299">
                <a:extLst>
                  <a:ext uri="{FF2B5EF4-FFF2-40B4-BE49-F238E27FC236}">
                    <a16:creationId xmlns:a16="http://schemas.microsoft.com/office/drawing/2014/main" id="{1FF9AB06-13CA-4347-8FEC-2CE260249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" y="3885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1 h 1"/>
                  <a:gd name="T4" fmla="*/ 0 w 3"/>
                  <a:gd name="T5" fmla="*/ 1 h 1"/>
                  <a:gd name="T6" fmla="*/ 3 w 3"/>
                  <a:gd name="T7" fmla="*/ 1 h 1"/>
                  <a:gd name="T8" fmla="*/ 2 w 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0" y="1"/>
                      <a:pt x="0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7" name="Freeform 300">
                <a:extLst>
                  <a:ext uri="{FF2B5EF4-FFF2-40B4-BE49-F238E27FC236}">
                    <a16:creationId xmlns:a16="http://schemas.microsoft.com/office/drawing/2014/main" id="{B471F7C5-BB7F-4BF8-A38A-CA314524C0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" y="38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8" name="Freeform 301">
                <a:extLst>
                  <a:ext uri="{FF2B5EF4-FFF2-40B4-BE49-F238E27FC236}">
                    <a16:creationId xmlns:a16="http://schemas.microsoft.com/office/drawing/2014/main" id="{F7E77491-E7E4-44C4-8DCE-11520F13DF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" y="3879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2 w 2"/>
                  <a:gd name="T5" fmla="*/ 0 h 1"/>
                  <a:gd name="T6" fmla="*/ 0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9" name="Freeform 302">
                <a:extLst>
                  <a:ext uri="{FF2B5EF4-FFF2-40B4-BE49-F238E27FC236}">
                    <a16:creationId xmlns:a16="http://schemas.microsoft.com/office/drawing/2014/main" id="{2C79D149-8D77-401B-808A-79EBC60138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" y="3881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0" name="Freeform 303">
                <a:extLst>
                  <a:ext uri="{FF2B5EF4-FFF2-40B4-BE49-F238E27FC236}">
                    <a16:creationId xmlns:a16="http://schemas.microsoft.com/office/drawing/2014/main" id="{ECC08305-F959-45B9-89EB-1891CF3DB8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" y="3953"/>
                <a:ext cx="2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1" name="Freeform 304">
                <a:extLst>
                  <a:ext uri="{FF2B5EF4-FFF2-40B4-BE49-F238E27FC236}">
                    <a16:creationId xmlns:a16="http://schemas.microsoft.com/office/drawing/2014/main" id="{A20CE68A-1248-486A-85A2-2A6692AED8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" y="4011"/>
                <a:ext cx="3" cy="3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2 h 2"/>
                  <a:gd name="T6" fmla="*/ 1 w 2"/>
                  <a:gd name="T7" fmla="*/ 0 h 2"/>
                  <a:gd name="T8" fmla="*/ 1 w 2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2" name="Freeform 305">
                <a:extLst>
                  <a:ext uri="{FF2B5EF4-FFF2-40B4-BE49-F238E27FC236}">
                    <a16:creationId xmlns:a16="http://schemas.microsoft.com/office/drawing/2014/main" id="{25A463B7-7B01-4E06-BC16-02212CAFF7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" y="3840"/>
                <a:ext cx="8" cy="7"/>
              </a:xfrm>
              <a:custGeom>
                <a:avLst/>
                <a:gdLst>
                  <a:gd name="T0" fmla="*/ 4 w 6"/>
                  <a:gd name="T1" fmla="*/ 5 h 6"/>
                  <a:gd name="T2" fmla="*/ 3 w 6"/>
                  <a:gd name="T3" fmla="*/ 2 h 6"/>
                  <a:gd name="T4" fmla="*/ 4 w 6"/>
                  <a:gd name="T5" fmla="*/ 1 h 6"/>
                  <a:gd name="T6" fmla="*/ 3 w 6"/>
                  <a:gd name="T7" fmla="*/ 0 h 6"/>
                  <a:gd name="T8" fmla="*/ 3 w 6"/>
                  <a:gd name="T9" fmla="*/ 0 h 6"/>
                  <a:gd name="T10" fmla="*/ 2 w 6"/>
                  <a:gd name="T11" fmla="*/ 2 h 6"/>
                  <a:gd name="T12" fmla="*/ 0 w 6"/>
                  <a:gd name="T13" fmla="*/ 4 h 6"/>
                  <a:gd name="T14" fmla="*/ 4 w 6"/>
                  <a:gd name="T1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4" y="5"/>
                    </a:moveTo>
                    <a:cubicBezTo>
                      <a:pt x="6" y="6"/>
                      <a:pt x="1" y="2"/>
                      <a:pt x="3" y="2"/>
                    </a:cubicBezTo>
                    <a:cubicBezTo>
                      <a:pt x="3" y="2"/>
                      <a:pt x="4" y="2"/>
                      <a:pt x="4" y="1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2" y="2"/>
                      <a:pt x="2" y="2"/>
                    </a:cubicBezTo>
                    <a:cubicBezTo>
                      <a:pt x="1" y="3"/>
                      <a:pt x="0" y="4"/>
                      <a:pt x="0" y="4"/>
                    </a:cubicBezTo>
                    <a:cubicBezTo>
                      <a:pt x="1" y="5"/>
                      <a:pt x="4" y="6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3" name="Freeform 306">
                <a:extLst>
                  <a:ext uri="{FF2B5EF4-FFF2-40B4-BE49-F238E27FC236}">
                    <a16:creationId xmlns:a16="http://schemas.microsoft.com/office/drawing/2014/main" id="{D7F16FAC-D1ED-4570-AD6C-24A6B83933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" y="3845"/>
                <a:ext cx="5" cy="6"/>
              </a:xfrm>
              <a:custGeom>
                <a:avLst/>
                <a:gdLst>
                  <a:gd name="T0" fmla="*/ 4 w 4"/>
                  <a:gd name="T1" fmla="*/ 0 h 5"/>
                  <a:gd name="T2" fmla="*/ 2 w 4"/>
                  <a:gd name="T3" fmla="*/ 0 h 5"/>
                  <a:gd name="T4" fmla="*/ 1 w 4"/>
                  <a:gd name="T5" fmla="*/ 4 h 5"/>
                  <a:gd name="T6" fmla="*/ 0 w 4"/>
                  <a:gd name="T7" fmla="*/ 5 h 5"/>
                  <a:gd name="T8" fmla="*/ 3 w 4"/>
                  <a:gd name="T9" fmla="*/ 1 h 5"/>
                  <a:gd name="T10" fmla="*/ 4 w 4"/>
                  <a:gd name="T11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5">
                    <a:moveTo>
                      <a:pt x="4" y="0"/>
                    </a:moveTo>
                    <a:cubicBezTo>
                      <a:pt x="3" y="0"/>
                      <a:pt x="2" y="0"/>
                      <a:pt x="2" y="0"/>
                    </a:cubicBezTo>
                    <a:cubicBezTo>
                      <a:pt x="3" y="2"/>
                      <a:pt x="1" y="2"/>
                      <a:pt x="1" y="4"/>
                    </a:cubicBezTo>
                    <a:cubicBezTo>
                      <a:pt x="1" y="4"/>
                      <a:pt x="0" y="5"/>
                      <a:pt x="0" y="5"/>
                    </a:cubicBezTo>
                    <a:cubicBezTo>
                      <a:pt x="1" y="4"/>
                      <a:pt x="3" y="3"/>
                      <a:pt x="3" y="1"/>
                    </a:cubicBezTo>
                    <a:cubicBezTo>
                      <a:pt x="3" y="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4" name="Freeform 307">
                <a:extLst>
                  <a:ext uri="{FF2B5EF4-FFF2-40B4-BE49-F238E27FC236}">
                    <a16:creationId xmlns:a16="http://schemas.microsoft.com/office/drawing/2014/main" id="{3D508360-369F-4A83-B8DF-9C0602E6F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" y="3840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5" name="Freeform 308">
                <a:extLst>
                  <a:ext uri="{FF2B5EF4-FFF2-40B4-BE49-F238E27FC236}">
                    <a16:creationId xmlns:a16="http://schemas.microsoft.com/office/drawing/2014/main" id="{9FC069F8-009E-426C-B22B-DA833E36F4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" y="3778"/>
                <a:ext cx="1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6" name="Freeform 309">
                <a:extLst>
                  <a:ext uri="{FF2B5EF4-FFF2-40B4-BE49-F238E27FC236}">
                    <a16:creationId xmlns:a16="http://schemas.microsoft.com/office/drawing/2014/main" id="{DBDCE61E-2283-4639-B0C5-2A52C689CD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" y="3782"/>
                <a:ext cx="1" cy="3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1 w 1"/>
                  <a:gd name="T5" fmla="*/ 1 h 2"/>
                  <a:gd name="T6" fmla="*/ 1 w 1"/>
                  <a:gd name="T7" fmla="*/ 0 h 2"/>
                  <a:gd name="T8" fmla="*/ 1 w 1"/>
                  <a:gd name="T9" fmla="*/ 0 h 2"/>
                  <a:gd name="T10" fmla="*/ 0 w 1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2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7" name="Rectangle 310">
                <a:extLst>
                  <a:ext uri="{FF2B5EF4-FFF2-40B4-BE49-F238E27FC236}">
                    <a16:creationId xmlns:a16="http://schemas.microsoft.com/office/drawing/2014/main" id="{6E00B6C4-4718-4729-A652-2F5E2B615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" y="3790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8" name="Freeform 311">
                <a:extLst>
                  <a:ext uri="{FF2B5EF4-FFF2-40B4-BE49-F238E27FC236}">
                    <a16:creationId xmlns:a16="http://schemas.microsoft.com/office/drawing/2014/main" id="{D919868B-FA3F-4E47-83CE-410910FF33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" y="381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9" name="Freeform 312">
                <a:extLst>
                  <a:ext uri="{FF2B5EF4-FFF2-40B4-BE49-F238E27FC236}">
                    <a16:creationId xmlns:a16="http://schemas.microsoft.com/office/drawing/2014/main" id="{900AC7BF-4BF0-4DE5-AAD0-EE8EF3E7FF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" y="3956"/>
                <a:ext cx="3" cy="2"/>
              </a:xfrm>
              <a:custGeom>
                <a:avLst/>
                <a:gdLst>
                  <a:gd name="T0" fmla="*/ 2 w 2"/>
                  <a:gd name="T1" fmla="*/ 1 h 1"/>
                  <a:gd name="T2" fmla="*/ 1 w 2"/>
                  <a:gd name="T3" fmla="*/ 0 h 1"/>
                  <a:gd name="T4" fmla="*/ 0 w 2"/>
                  <a:gd name="T5" fmla="*/ 1 h 1"/>
                  <a:gd name="T6" fmla="*/ 1 w 2"/>
                  <a:gd name="T7" fmla="*/ 1 h 1"/>
                  <a:gd name="T8" fmla="*/ 2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0" name="Freeform 313">
                <a:extLst>
                  <a:ext uri="{FF2B5EF4-FFF2-40B4-BE49-F238E27FC236}">
                    <a16:creationId xmlns:a16="http://schemas.microsoft.com/office/drawing/2014/main" id="{A4D6C36C-3666-47E1-8FA7-617DADD510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3777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1" name="Freeform 314">
                <a:extLst>
                  <a:ext uri="{FF2B5EF4-FFF2-40B4-BE49-F238E27FC236}">
                    <a16:creationId xmlns:a16="http://schemas.microsoft.com/office/drawing/2014/main" id="{6212613B-B992-444A-A4C1-FE4C75EF00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" y="4023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2" name="Freeform 315">
                <a:extLst>
                  <a:ext uri="{FF2B5EF4-FFF2-40B4-BE49-F238E27FC236}">
                    <a16:creationId xmlns:a16="http://schemas.microsoft.com/office/drawing/2014/main" id="{CE5221E8-8140-4491-AB35-6A485BB83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" y="3742"/>
                <a:ext cx="6" cy="3"/>
              </a:xfrm>
              <a:custGeom>
                <a:avLst/>
                <a:gdLst>
                  <a:gd name="T0" fmla="*/ 0 w 5"/>
                  <a:gd name="T1" fmla="*/ 1 h 2"/>
                  <a:gd name="T2" fmla="*/ 3 w 5"/>
                  <a:gd name="T3" fmla="*/ 0 h 2"/>
                  <a:gd name="T4" fmla="*/ 4 w 5"/>
                  <a:gd name="T5" fmla="*/ 2 h 2"/>
                  <a:gd name="T6" fmla="*/ 0 w 5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0" y="1"/>
                    </a:moveTo>
                    <a:cubicBezTo>
                      <a:pt x="0" y="1"/>
                      <a:pt x="3" y="1"/>
                      <a:pt x="3" y="0"/>
                    </a:cubicBezTo>
                    <a:cubicBezTo>
                      <a:pt x="2" y="1"/>
                      <a:pt x="5" y="2"/>
                      <a:pt x="4" y="2"/>
                    </a:cubicBezTo>
                    <a:cubicBezTo>
                      <a:pt x="4" y="2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3" name="Freeform 316">
                <a:extLst>
                  <a:ext uri="{FF2B5EF4-FFF2-40B4-BE49-F238E27FC236}">
                    <a16:creationId xmlns:a16="http://schemas.microsoft.com/office/drawing/2014/main" id="{655AD4BC-7937-4C23-ACE8-27D43B106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" y="3948"/>
                <a:ext cx="13" cy="7"/>
              </a:xfrm>
              <a:custGeom>
                <a:avLst/>
                <a:gdLst>
                  <a:gd name="T0" fmla="*/ 4 w 11"/>
                  <a:gd name="T1" fmla="*/ 3 h 6"/>
                  <a:gd name="T2" fmla="*/ 11 w 11"/>
                  <a:gd name="T3" fmla="*/ 0 h 6"/>
                  <a:gd name="T4" fmla="*/ 7 w 11"/>
                  <a:gd name="T5" fmla="*/ 0 h 6"/>
                  <a:gd name="T6" fmla="*/ 5 w 11"/>
                  <a:gd name="T7" fmla="*/ 1 h 6"/>
                  <a:gd name="T8" fmla="*/ 1 w 11"/>
                  <a:gd name="T9" fmla="*/ 4 h 6"/>
                  <a:gd name="T10" fmla="*/ 0 w 11"/>
                  <a:gd name="T11" fmla="*/ 6 h 6"/>
                  <a:gd name="T12" fmla="*/ 4 w 11"/>
                  <a:gd name="T13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6">
                    <a:moveTo>
                      <a:pt x="4" y="3"/>
                    </a:moveTo>
                    <a:cubicBezTo>
                      <a:pt x="6" y="2"/>
                      <a:pt x="10" y="1"/>
                      <a:pt x="11" y="0"/>
                    </a:cubicBezTo>
                    <a:cubicBezTo>
                      <a:pt x="10" y="0"/>
                      <a:pt x="8" y="0"/>
                      <a:pt x="7" y="0"/>
                    </a:cubicBezTo>
                    <a:cubicBezTo>
                      <a:pt x="6" y="0"/>
                      <a:pt x="6" y="1"/>
                      <a:pt x="5" y="1"/>
                    </a:cubicBezTo>
                    <a:cubicBezTo>
                      <a:pt x="3" y="2"/>
                      <a:pt x="2" y="2"/>
                      <a:pt x="1" y="4"/>
                    </a:cubicBezTo>
                    <a:cubicBezTo>
                      <a:pt x="1" y="5"/>
                      <a:pt x="0" y="5"/>
                      <a:pt x="0" y="6"/>
                    </a:cubicBezTo>
                    <a:cubicBezTo>
                      <a:pt x="1" y="5"/>
                      <a:pt x="3" y="4"/>
                      <a:pt x="4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4" name="Rectangle 317">
                <a:extLst>
                  <a:ext uri="{FF2B5EF4-FFF2-40B4-BE49-F238E27FC236}">
                    <a16:creationId xmlns:a16="http://schemas.microsoft.com/office/drawing/2014/main" id="{7F9DED2D-8573-41EB-834D-8166ED0CC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" y="3817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5" name="Freeform 318">
                <a:extLst>
                  <a:ext uri="{FF2B5EF4-FFF2-40B4-BE49-F238E27FC236}">
                    <a16:creationId xmlns:a16="http://schemas.microsoft.com/office/drawing/2014/main" id="{49429E21-6C9A-4C8D-9CC1-3BDAE4E1B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" y="3798"/>
                <a:ext cx="6" cy="7"/>
              </a:xfrm>
              <a:custGeom>
                <a:avLst/>
                <a:gdLst>
                  <a:gd name="T0" fmla="*/ 4 w 5"/>
                  <a:gd name="T1" fmla="*/ 3 h 5"/>
                  <a:gd name="T2" fmla="*/ 4 w 5"/>
                  <a:gd name="T3" fmla="*/ 3 h 5"/>
                  <a:gd name="T4" fmla="*/ 4 w 5"/>
                  <a:gd name="T5" fmla="*/ 4 h 5"/>
                  <a:gd name="T6" fmla="*/ 3 w 5"/>
                  <a:gd name="T7" fmla="*/ 3 h 5"/>
                  <a:gd name="T8" fmla="*/ 4 w 5"/>
                  <a:gd name="T9" fmla="*/ 3 h 5"/>
                  <a:gd name="T10" fmla="*/ 4 w 5"/>
                  <a:gd name="T11" fmla="*/ 3 h 5"/>
                  <a:gd name="T12" fmla="*/ 3 w 5"/>
                  <a:gd name="T13" fmla="*/ 2 h 5"/>
                  <a:gd name="T14" fmla="*/ 4 w 5"/>
                  <a:gd name="T15" fmla="*/ 0 h 5"/>
                  <a:gd name="T16" fmla="*/ 4 w 5"/>
                  <a:gd name="T17" fmla="*/ 0 h 5"/>
                  <a:gd name="T18" fmla="*/ 4 w 5"/>
                  <a:gd name="T19" fmla="*/ 0 h 5"/>
                  <a:gd name="T20" fmla="*/ 4 w 5"/>
                  <a:gd name="T21" fmla="*/ 0 h 5"/>
                  <a:gd name="T22" fmla="*/ 4 w 5"/>
                  <a:gd name="T23" fmla="*/ 0 h 5"/>
                  <a:gd name="T24" fmla="*/ 4 w 5"/>
                  <a:gd name="T25" fmla="*/ 0 h 5"/>
                  <a:gd name="T26" fmla="*/ 3 w 5"/>
                  <a:gd name="T27" fmla="*/ 1 h 5"/>
                  <a:gd name="T28" fmla="*/ 3 w 5"/>
                  <a:gd name="T29" fmla="*/ 1 h 5"/>
                  <a:gd name="T30" fmla="*/ 3 w 5"/>
                  <a:gd name="T31" fmla="*/ 3 h 5"/>
                  <a:gd name="T32" fmla="*/ 3 w 5"/>
                  <a:gd name="T33" fmla="*/ 3 h 5"/>
                  <a:gd name="T34" fmla="*/ 2 w 5"/>
                  <a:gd name="T35" fmla="*/ 3 h 5"/>
                  <a:gd name="T36" fmla="*/ 1 w 5"/>
                  <a:gd name="T37" fmla="*/ 5 h 5"/>
                  <a:gd name="T38" fmla="*/ 5 w 5"/>
                  <a:gd name="T39" fmla="*/ 4 h 5"/>
                  <a:gd name="T40" fmla="*/ 4 w 5"/>
                  <a:gd name="T41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" h="5"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4"/>
                      <a:pt x="4" y="4"/>
                    </a:cubicBezTo>
                    <a:cubicBezTo>
                      <a:pt x="4" y="4"/>
                      <a:pt x="3" y="3"/>
                      <a:pt x="3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3" y="2"/>
                    </a:cubicBezTo>
                    <a:cubicBezTo>
                      <a:pt x="4" y="2"/>
                      <a:pt x="4" y="1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2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0" y="4"/>
                      <a:pt x="1" y="5"/>
                    </a:cubicBezTo>
                    <a:cubicBezTo>
                      <a:pt x="3" y="4"/>
                      <a:pt x="3" y="4"/>
                      <a:pt x="5" y="4"/>
                    </a:cubicBezTo>
                    <a:cubicBezTo>
                      <a:pt x="4" y="4"/>
                      <a:pt x="4" y="3"/>
                      <a:pt x="4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6" name="Freeform 319">
                <a:extLst>
                  <a:ext uri="{FF2B5EF4-FFF2-40B4-BE49-F238E27FC236}">
                    <a16:creationId xmlns:a16="http://schemas.microsoft.com/office/drawing/2014/main" id="{653C52CF-8124-4D93-8EBC-DAADD11ED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" y="3738"/>
                <a:ext cx="4" cy="2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0 h 1"/>
                  <a:gd name="T4" fmla="*/ 1 w 3"/>
                  <a:gd name="T5" fmla="*/ 0 h 1"/>
                  <a:gd name="T6" fmla="*/ 3 w 3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cubicBezTo>
                      <a:pt x="3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7" name="Freeform 320">
                <a:extLst>
                  <a:ext uri="{FF2B5EF4-FFF2-40B4-BE49-F238E27FC236}">
                    <a16:creationId xmlns:a16="http://schemas.microsoft.com/office/drawing/2014/main" id="{09CD4714-2EAA-4BE3-8093-544BB16CD5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" y="3261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8" name="Freeform 321">
                <a:extLst>
                  <a:ext uri="{FF2B5EF4-FFF2-40B4-BE49-F238E27FC236}">
                    <a16:creationId xmlns:a16="http://schemas.microsoft.com/office/drawing/2014/main" id="{263E7F85-ADDA-4B92-BA08-20DF5B30A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" y="3261"/>
                <a:ext cx="4" cy="4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2 h 3"/>
                  <a:gd name="T4" fmla="*/ 2 w 3"/>
                  <a:gd name="T5" fmla="*/ 2 h 3"/>
                  <a:gd name="T6" fmla="*/ 1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0 w 3"/>
                  <a:gd name="T13" fmla="*/ 0 h 3"/>
                  <a:gd name="T14" fmla="*/ 0 w 3"/>
                  <a:gd name="T15" fmla="*/ 1 h 3"/>
                  <a:gd name="T16" fmla="*/ 0 w 3"/>
                  <a:gd name="T17" fmla="*/ 2 h 3"/>
                  <a:gd name="T18" fmla="*/ 2 w 3"/>
                  <a:gd name="T19" fmla="*/ 3 h 3"/>
                  <a:gd name="T20" fmla="*/ 2 w 3"/>
                  <a:gd name="T21" fmla="*/ 3 h 3"/>
                  <a:gd name="T22" fmla="*/ 2 w 3"/>
                  <a:gd name="T23" fmla="*/ 3 h 3"/>
                  <a:gd name="T24" fmla="*/ 3 w 3"/>
                  <a:gd name="T25" fmla="*/ 2 h 3"/>
                  <a:gd name="T26" fmla="*/ 3 w 3"/>
                  <a:gd name="T27" fmla="*/ 2 h 3"/>
                  <a:gd name="T28" fmla="*/ 3 w 3"/>
                  <a:gd name="T2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1" y="2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9" name="Freeform 322">
                <a:extLst>
                  <a:ext uri="{FF2B5EF4-FFF2-40B4-BE49-F238E27FC236}">
                    <a16:creationId xmlns:a16="http://schemas.microsoft.com/office/drawing/2014/main" id="{716D5211-BEB8-4173-9F32-2FAA71494C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2" y="3114"/>
                <a:ext cx="1" cy="3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1 w 1"/>
                  <a:gd name="T5" fmla="*/ 2 h 2"/>
                  <a:gd name="T6" fmla="*/ 0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1 w 1"/>
                  <a:gd name="T1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0" name="Freeform 323">
                <a:extLst>
                  <a:ext uri="{FF2B5EF4-FFF2-40B4-BE49-F238E27FC236}">
                    <a16:creationId xmlns:a16="http://schemas.microsoft.com/office/drawing/2014/main" id="{97E28691-93CA-4804-B071-15CE134BB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" y="3261"/>
                <a:ext cx="2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1 w 1"/>
                  <a:gd name="T9" fmla="*/ 1 h 1"/>
                  <a:gd name="T10" fmla="*/ 1 w 1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1" name="Freeform 324">
                <a:extLst>
                  <a:ext uri="{FF2B5EF4-FFF2-40B4-BE49-F238E27FC236}">
                    <a16:creationId xmlns:a16="http://schemas.microsoft.com/office/drawing/2014/main" id="{50F7613A-4AE4-4B54-8F71-DCE71AB425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4" y="3137"/>
                <a:ext cx="1" cy="4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0 h 3"/>
                  <a:gd name="T8" fmla="*/ 0 w 1"/>
                  <a:gd name="T9" fmla="*/ 1 h 3"/>
                  <a:gd name="T10" fmla="*/ 0 w 1"/>
                  <a:gd name="T11" fmla="*/ 2 h 3"/>
                  <a:gd name="T12" fmla="*/ 1 w 1"/>
                  <a:gd name="T13" fmla="*/ 3 h 3"/>
                  <a:gd name="T14" fmla="*/ 1 w 1"/>
                  <a:gd name="T15" fmla="*/ 3 h 3"/>
                  <a:gd name="T16" fmla="*/ 1 w 1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2" name="Freeform 325">
                <a:extLst>
                  <a:ext uri="{FF2B5EF4-FFF2-40B4-BE49-F238E27FC236}">
                    <a16:creationId xmlns:a16="http://schemas.microsoft.com/office/drawing/2014/main" id="{F5AE7AEE-8E23-4470-94F0-5F175B749B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3" y="3132"/>
                <a:ext cx="3" cy="5"/>
              </a:xfrm>
              <a:custGeom>
                <a:avLst/>
                <a:gdLst>
                  <a:gd name="T0" fmla="*/ 2 w 3"/>
                  <a:gd name="T1" fmla="*/ 4 h 4"/>
                  <a:gd name="T2" fmla="*/ 2 w 3"/>
                  <a:gd name="T3" fmla="*/ 4 h 4"/>
                  <a:gd name="T4" fmla="*/ 2 w 3"/>
                  <a:gd name="T5" fmla="*/ 4 h 4"/>
                  <a:gd name="T6" fmla="*/ 3 w 3"/>
                  <a:gd name="T7" fmla="*/ 3 h 4"/>
                  <a:gd name="T8" fmla="*/ 1 w 3"/>
                  <a:gd name="T9" fmla="*/ 0 h 4"/>
                  <a:gd name="T10" fmla="*/ 0 w 3"/>
                  <a:gd name="T11" fmla="*/ 4 h 4"/>
                  <a:gd name="T12" fmla="*/ 2 w 3"/>
                  <a:gd name="T13" fmla="*/ 4 h 4"/>
                  <a:gd name="T14" fmla="*/ 2 w 3"/>
                  <a:gd name="T15" fmla="*/ 4 h 4"/>
                  <a:gd name="T16" fmla="*/ 2 w 3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4">
                    <a:moveTo>
                      <a:pt x="2" y="4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3" y="3"/>
                      <a:pt x="3" y="3"/>
                    </a:cubicBezTo>
                    <a:cubicBezTo>
                      <a:pt x="3" y="2"/>
                      <a:pt x="3" y="1"/>
                      <a:pt x="1" y="0"/>
                    </a:cubicBezTo>
                    <a:cubicBezTo>
                      <a:pt x="0" y="1"/>
                      <a:pt x="0" y="3"/>
                      <a:pt x="0" y="4"/>
                    </a:cubicBezTo>
                    <a:cubicBezTo>
                      <a:pt x="1" y="4"/>
                      <a:pt x="1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3" name="Freeform 326">
                <a:extLst>
                  <a:ext uri="{FF2B5EF4-FFF2-40B4-BE49-F238E27FC236}">
                    <a16:creationId xmlns:a16="http://schemas.microsoft.com/office/drawing/2014/main" id="{13E01EC8-ED99-4562-AAE0-86DFC0C55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" y="3275"/>
                <a:ext cx="10" cy="10"/>
              </a:xfrm>
              <a:custGeom>
                <a:avLst/>
                <a:gdLst>
                  <a:gd name="T0" fmla="*/ 7 w 8"/>
                  <a:gd name="T1" fmla="*/ 2 h 8"/>
                  <a:gd name="T2" fmla="*/ 7 w 8"/>
                  <a:gd name="T3" fmla="*/ 2 h 8"/>
                  <a:gd name="T4" fmla="*/ 7 w 8"/>
                  <a:gd name="T5" fmla="*/ 2 h 8"/>
                  <a:gd name="T6" fmla="*/ 1 w 8"/>
                  <a:gd name="T7" fmla="*/ 1 h 8"/>
                  <a:gd name="T8" fmla="*/ 1 w 8"/>
                  <a:gd name="T9" fmla="*/ 1 h 8"/>
                  <a:gd name="T10" fmla="*/ 0 w 8"/>
                  <a:gd name="T11" fmla="*/ 1 h 8"/>
                  <a:gd name="T12" fmla="*/ 0 w 8"/>
                  <a:gd name="T13" fmla="*/ 6 h 8"/>
                  <a:gd name="T14" fmla="*/ 2 w 8"/>
                  <a:gd name="T15" fmla="*/ 8 h 8"/>
                  <a:gd name="T16" fmla="*/ 7 w 8"/>
                  <a:gd name="T17" fmla="*/ 5 h 8"/>
                  <a:gd name="T18" fmla="*/ 7 w 8"/>
                  <a:gd name="T19" fmla="*/ 5 h 8"/>
                  <a:gd name="T20" fmla="*/ 7 w 8"/>
                  <a:gd name="T21" fmla="*/ 2 h 8"/>
                  <a:gd name="T22" fmla="*/ 7 w 8"/>
                  <a:gd name="T23" fmla="*/ 2 h 8"/>
                  <a:gd name="T24" fmla="*/ 7 w 8"/>
                  <a:gd name="T25" fmla="*/ 2 h 8"/>
                  <a:gd name="T26" fmla="*/ 7 w 8"/>
                  <a:gd name="T27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" h="8">
                    <a:moveTo>
                      <a:pt x="7" y="2"/>
                    </a:move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5" y="0"/>
                      <a:pt x="3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3"/>
                      <a:pt x="0" y="4"/>
                      <a:pt x="0" y="6"/>
                    </a:cubicBezTo>
                    <a:cubicBezTo>
                      <a:pt x="1" y="7"/>
                      <a:pt x="1" y="8"/>
                      <a:pt x="2" y="8"/>
                    </a:cubicBezTo>
                    <a:cubicBezTo>
                      <a:pt x="5" y="8"/>
                      <a:pt x="6" y="7"/>
                      <a:pt x="7" y="5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8" y="4"/>
                      <a:pt x="8" y="3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4" name="Freeform 327">
                <a:extLst>
                  <a:ext uri="{FF2B5EF4-FFF2-40B4-BE49-F238E27FC236}">
                    <a16:creationId xmlns:a16="http://schemas.microsoft.com/office/drawing/2014/main" id="{BF02DB22-611F-45F6-B046-BF0FDF470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2" y="329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5" name="Freeform 328">
                <a:extLst>
                  <a:ext uri="{FF2B5EF4-FFF2-40B4-BE49-F238E27FC236}">
                    <a16:creationId xmlns:a16="http://schemas.microsoft.com/office/drawing/2014/main" id="{F23C06A7-B0A4-479D-806A-4DB3B5663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2" y="3295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0 w 1"/>
                  <a:gd name="T5" fmla="*/ 1 h 2"/>
                  <a:gd name="T6" fmla="*/ 0 w 1"/>
                  <a:gd name="T7" fmla="*/ 1 h 2"/>
                  <a:gd name="T8" fmla="*/ 0 w 1"/>
                  <a:gd name="T9" fmla="*/ 2 h 2"/>
                  <a:gd name="T10" fmla="*/ 0 w 1"/>
                  <a:gd name="T11" fmla="*/ 2 h 2"/>
                  <a:gd name="T12" fmla="*/ 1 w 1"/>
                  <a:gd name="T13" fmla="*/ 2 h 2"/>
                  <a:gd name="T14" fmla="*/ 0 w 1"/>
                  <a:gd name="T15" fmla="*/ 0 h 2"/>
                  <a:gd name="T16" fmla="*/ 0 w 1"/>
                  <a:gd name="T1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6" name="Freeform 329">
                <a:extLst>
                  <a:ext uri="{FF2B5EF4-FFF2-40B4-BE49-F238E27FC236}">
                    <a16:creationId xmlns:a16="http://schemas.microsoft.com/office/drawing/2014/main" id="{C2213022-38D9-4999-9BC9-449740405F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7" y="3170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1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7" name="Freeform 330">
                <a:extLst>
                  <a:ext uri="{FF2B5EF4-FFF2-40B4-BE49-F238E27FC236}">
                    <a16:creationId xmlns:a16="http://schemas.microsoft.com/office/drawing/2014/main" id="{2C38CBA8-14C5-419B-94D0-3D38440550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7" y="3162"/>
                <a:ext cx="8" cy="1"/>
              </a:xfrm>
              <a:custGeom>
                <a:avLst/>
                <a:gdLst>
                  <a:gd name="T0" fmla="*/ 0 w 6"/>
                  <a:gd name="T1" fmla="*/ 0 h 1"/>
                  <a:gd name="T2" fmla="*/ 6 w 6"/>
                  <a:gd name="T3" fmla="*/ 1 h 1"/>
                  <a:gd name="T4" fmla="*/ 6 w 6"/>
                  <a:gd name="T5" fmla="*/ 0 h 1"/>
                  <a:gd name="T6" fmla="*/ 6 w 6"/>
                  <a:gd name="T7" fmla="*/ 0 h 1"/>
                  <a:gd name="T8" fmla="*/ 0 w 6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cubicBezTo>
                      <a:pt x="0" y="0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8" name="Freeform 331">
                <a:extLst>
                  <a:ext uri="{FF2B5EF4-FFF2-40B4-BE49-F238E27FC236}">
                    <a16:creationId xmlns:a16="http://schemas.microsoft.com/office/drawing/2014/main" id="{C1AE0596-6D71-4999-8A60-609D06AE4F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" y="3260"/>
                <a:ext cx="2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  <a:gd name="T10" fmla="*/ 1 w 1"/>
                  <a:gd name="T11" fmla="*/ 1 h 1"/>
                  <a:gd name="T12" fmla="*/ 1 w 1"/>
                  <a:gd name="T13" fmla="*/ 1 h 1"/>
                  <a:gd name="T14" fmla="*/ 0 w 1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9" name="Freeform 332">
                <a:extLst>
                  <a:ext uri="{FF2B5EF4-FFF2-40B4-BE49-F238E27FC236}">
                    <a16:creationId xmlns:a16="http://schemas.microsoft.com/office/drawing/2014/main" id="{CFDCA8F4-F56A-476E-BD4B-5ED1B99C69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" y="304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0" name="Freeform 333">
                <a:extLst>
                  <a:ext uri="{FF2B5EF4-FFF2-40B4-BE49-F238E27FC236}">
                    <a16:creationId xmlns:a16="http://schemas.microsoft.com/office/drawing/2014/main" id="{95A69743-677E-49ED-B6D2-88FC7CA262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4" y="3215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  <a:gd name="T4" fmla="*/ 0 w 1"/>
                  <a:gd name="T5" fmla="*/ 1 w 1"/>
                  <a:gd name="T6" fmla="*/ 1 w 1"/>
                  <a:gd name="T7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1" name="Freeform 334">
                <a:extLst>
                  <a:ext uri="{FF2B5EF4-FFF2-40B4-BE49-F238E27FC236}">
                    <a16:creationId xmlns:a16="http://schemas.microsoft.com/office/drawing/2014/main" id="{E7E2F7C0-6988-41C2-A487-FFBAF8D32B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8" y="3137"/>
                <a:ext cx="2" cy="2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1 h 2"/>
                  <a:gd name="T4" fmla="*/ 1 w 1"/>
                  <a:gd name="T5" fmla="*/ 0 h 2"/>
                  <a:gd name="T6" fmla="*/ 0 w 1"/>
                  <a:gd name="T7" fmla="*/ 1 h 2"/>
                  <a:gd name="T8" fmla="*/ 0 w 1"/>
                  <a:gd name="T9" fmla="*/ 2 h 2"/>
                  <a:gd name="T10" fmla="*/ 0 w 1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2" name="Freeform 335">
                <a:extLst>
                  <a:ext uri="{FF2B5EF4-FFF2-40B4-BE49-F238E27FC236}">
                    <a16:creationId xmlns:a16="http://schemas.microsoft.com/office/drawing/2014/main" id="{99AF28D2-4C57-4837-ADCB-07BFD52E18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" y="3159"/>
                <a:ext cx="3" cy="3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1" y="2"/>
                      <a:pt x="1" y="2"/>
                    </a:cubicBezTo>
                    <a:cubicBezTo>
                      <a:pt x="2" y="2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3" name="Freeform 336">
                <a:extLst>
                  <a:ext uri="{FF2B5EF4-FFF2-40B4-BE49-F238E27FC236}">
                    <a16:creationId xmlns:a16="http://schemas.microsoft.com/office/drawing/2014/main" id="{F58A67CB-CB43-4269-8C8B-D0A891D978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8" y="313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4" name="Freeform 337">
                <a:extLst>
                  <a:ext uri="{FF2B5EF4-FFF2-40B4-BE49-F238E27FC236}">
                    <a16:creationId xmlns:a16="http://schemas.microsoft.com/office/drawing/2014/main" id="{CA40C8D9-FA98-486B-92F4-BEB6D6805C5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" y="2962"/>
                <a:ext cx="1028" cy="1062"/>
              </a:xfrm>
              <a:custGeom>
                <a:avLst/>
                <a:gdLst>
                  <a:gd name="T0" fmla="*/ 769 w 820"/>
                  <a:gd name="T1" fmla="*/ 192 h 848"/>
                  <a:gd name="T2" fmla="*/ 751 w 820"/>
                  <a:gd name="T3" fmla="*/ 162 h 848"/>
                  <a:gd name="T4" fmla="*/ 731 w 820"/>
                  <a:gd name="T5" fmla="*/ 96 h 848"/>
                  <a:gd name="T6" fmla="*/ 706 w 820"/>
                  <a:gd name="T7" fmla="*/ 15 h 848"/>
                  <a:gd name="T8" fmla="*/ 645 w 820"/>
                  <a:gd name="T9" fmla="*/ 14 h 848"/>
                  <a:gd name="T10" fmla="*/ 607 w 820"/>
                  <a:gd name="T11" fmla="*/ 70 h 848"/>
                  <a:gd name="T12" fmla="*/ 572 w 820"/>
                  <a:gd name="T13" fmla="*/ 124 h 848"/>
                  <a:gd name="T14" fmla="*/ 532 w 820"/>
                  <a:gd name="T15" fmla="*/ 161 h 848"/>
                  <a:gd name="T16" fmla="*/ 494 w 820"/>
                  <a:gd name="T17" fmla="*/ 208 h 848"/>
                  <a:gd name="T18" fmla="*/ 483 w 820"/>
                  <a:gd name="T19" fmla="*/ 240 h 848"/>
                  <a:gd name="T20" fmla="*/ 505 w 820"/>
                  <a:gd name="T21" fmla="*/ 265 h 848"/>
                  <a:gd name="T22" fmla="*/ 535 w 820"/>
                  <a:gd name="T23" fmla="*/ 237 h 848"/>
                  <a:gd name="T24" fmla="*/ 571 w 820"/>
                  <a:gd name="T25" fmla="*/ 201 h 848"/>
                  <a:gd name="T26" fmla="*/ 593 w 820"/>
                  <a:gd name="T27" fmla="*/ 174 h 848"/>
                  <a:gd name="T28" fmla="*/ 623 w 820"/>
                  <a:gd name="T29" fmla="*/ 137 h 848"/>
                  <a:gd name="T30" fmla="*/ 616 w 820"/>
                  <a:gd name="T31" fmla="*/ 186 h 848"/>
                  <a:gd name="T32" fmla="*/ 591 w 820"/>
                  <a:gd name="T33" fmla="*/ 285 h 848"/>
                  <a:gd name="T34" fmla="*/ 558 w 820"/>
                  <a:gd name="T35" fmla="*/ 401 h 848"/>
                  <a:gd name="T36" fmla="*/ 513 w 820"/>
                  <a:gd name="T37" fmla="*/ 519 h 848"/>
                  <a:gd name="T38" fmla="*/ 463 w 820"/>
                  <a:gd name="T39" fmla="*/ 620 h 848"/>
                  <a:gd name="T40" fmla="*/ 443 w 820"/>
                  <a:gd name="T41" fmla="*/ 653 h 848"/>
                  <a:gd name="T42" fmla="*/ 418 w 820"/>
                  <a:gd name="T43" fmla="*/ 690 h 848"/>
                  <a:gd name="T44" fmla="*/ 386 w 820"/>
                  <a:gd name="T45" fmla="*/ 726 h 848"/>
                  <a:gd name="T46" fmla="*/ 346 w 820"/>
                  <a:gd name="T47" fmla="*/ 761 h 848"/>
                  <a:gd name="T48" fmla="*/ 287 w 820"/>
                  <a:gd name="T49" fmla="*/ 800 h 848"/>
                  <a:gd name="T50" fmla="*/ 229 w 820"/>
                  <a:gd name="T51" fmla="*/ 821 h 848"/>
                  <a:gd name="T52" fmla="*/ 143 w 820"/>
                  <a:gd name="T53" fmla="*/ 814 h 848"/>
                  <a:gd name="T54" fmla="*/ 74 w 820"/>
                  <a:gd name="T55" fmla="*/ 736 h 848"/>
                  <a:gd name="T56" fmla="*/ 65 w 820"/>
                  <a:gd name="T57" fmla="*/ 694 h 848"/>
                  <a:gd name="T58" fmla="*/ 60 w 820"/>
                  <a:gd name="T59" fmla="*/ 657 h 848"/>
                  <a:gd name="T60" fmla="*/ 4 w 820"/>
                  <a:gd name="T61" fmla="*/ 678 h 848"/>
                  <a:gd name="T62" fmla="*/ 21 w 820"/>
                  <a:gd name="T63" fmla="*/ 742 h 848"/>
                  <a:gd name="T64" fmla="*/ 75 w 820"/>
                  <a:gd name="T65" fmla="*/ 810 h 848"/>
                  <a:gd name="T66" fmla="*/ 149 w 820"/>
                  <a:gd name="T67" fmla="*/ 833 h 848"/>
                  <a:gd name="T68" fmla="*/ 276 w 820"/>
                  <a:gd name="T69" fmla="*/ 838 h 848"/>
                  <a:gd name="T70" fmla="*/ 320 w 820"/>
                  <a:gd name="T71" fmla="*/ 821 h 848"/>
                  <a:gd name="T72" fmla="*/ 385 w 820"/>
                  <a:gd name="T73" fmla="*/ 779 h 848"/>
                  <a:gd name="T74" fmla="*/ 429 w 820"/>
                  <a:gd name="T75" fmla="*/ 737 h 848"/>
                  <a:gd name="T76" fmla="*/ 467 w 820"/>
                  <a:gd name="T77" fmla="*/ 709 h 848"/>
                  <a:gd name="T78" fmla="*/ 498 w 820"/>
                  <a:gd name="T79" fmla="*/ 663 h 848"/>
                  <a:gd name="T80" fmla="*/ 544 w 820"/>
                  <a:gd name="T81" fmla="*/ 601 h 848"/>
                  <a:gd name="T82" fmla="*/ 602 w 820"/>
                  <a:gd name="T83" fmla="*/ 476 h 848"/>
                  <a:gd name="T84" fmla="*/ 677 w 820"/>
                  <a:gd name="T85" fmla="*/ 256 h 848"/>
                  <a:gd name="T86" fmla="*/ 696 w 820"/>
                  <a:gd name="T87" fmla="*/ 149 h 848"/>
                  <a:gd name="T88" fmla="*/ 729 w 820"/>
                  <a:gd name="T89" fmla="*/ 198 h 848"/>
                  <a:gd name="T90" fmla="*/ 788 w 820"/>
                  <a:gd name="T91" fmla="*/ 260 h 848"/>
                  <a:gd name="T92" fmla="*/ 487 w 820"/>
                  <a:gd name="T93" fmla="*/ 241 h 848"/>
                  <a:gd name="T94" fmla="*/ 15 w 820"/>
                  <a:gd name="T95" fmla="*/ 665 h 848"/>
                  <a:gd name="T96" fmla="*/ 34 w 820"/>
                  <a:gd name="T97" fmla="*/ 690 h 848"/>
                  <a:gd name="T98" fmla="*/ 59 w 820"/>
                  <a:gd name="T99" fmla="*/ 659 h 848"/>
                  <a:gd name="T100" fmla="*/ 66 w 820"/>
                  <a:gd name="T101" fmla="*/ 756 h 848"/>
                  <a:gd name="T102" fmla="*/ 61 w 820"/>
                  <a:gd name="T103" fmla="*/ 760 h 848"/>
                  <a:gd name="T104" fmla="*/ 68 w 820"/>
                  <a:gd name="T105" fmla="*/ 792 h 848"/>
                  <a:gd name="T106" fmla="*/ 89 w 820"/>
                  <a:gd name="T107" fmla="*/ 794 h 848"/>
                  <a:gd name="T108" fmla="*/ 116 w 820"/>
                  <a:gd name="T109" fmla="*/ 796 h 848"/>
                  <a:gd name="T110" fmla="*/ 123 w 820"/>
                  <a:gd name="T111" fmla="*/ 804 h 848"/>
                  <a:gd name="T112" fmla="*/ 131 w 820"/>
                  <a:gd name="T113" fmla="*/ 826 h 848"/>
                  <a:gd name="T114" fmla="*/ 212 w 820"/>
                  <a:gd name="T115" fmla="*/ 835 h 848"/>
                  <a:gd name="T116" fmla="*/ 296 w 820"/>
                  <a:gd name="T117" fmla="*/ 800 h 848"/>
                  <a:gd name="T118" fmla="*/ 473 w 820"/>
                  <a:gd name="T119" fmla="*/ 695 h 848"/>
                  <a:gd name="T120" fmla="*/ 388 w 820"/>
                  <a:gd name="T121" fmla="*/ 731 h 848"/>
                  <a:gd name="T122" fmla="*/ 467 w 820"/>
                  <a:gd name="T123" fmla="*/ 704 h 848"/>
                  <a:gd name="T124" fmla="*/ 727 w 820"/>
                  <a:gd name="T125" fmla="*/ 189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20" h="848">
                    <a:moveTo>
                      <a:pt x="819" y="264"/>
                    </a:moveTo>
                    <a:cubicBezTo>
                      <a:pt x="818" y="264"/>
                      <a:pt x="818" y="264"/>
                      <a:pt x="817" y="264"/>
                    </a:cubicBezTo>
                    <a:cubicBezTo>
                      <a:pt x="814" y="265"/>
                      <a:pt x="813" y="264"/>
                      <a:pt x="813" y="261"/>
                    </a:cubicBezTo>
                    <a:cubicBezTo>
                      <a:pt x="813" y="260"/>
                      <a:pt x="813" y="260"/>
                      <a:pt x="814" y="258"/>
                    </a:cubicBezTo>
                    <a:cubicBezTo>
                      <a:pt x="812" y="259"/>
                      <a:pt x="811" y="259"/>
                      <a:pt x="810" y="260"/>
                    </a:cubicBezTo>
                    <a:cubicBezTo>
                      <a:pt x="810" y="257"/>
                      <a:pt x="809" y="255"/>
                      <a:pt x="809" y="253"/>
                    </a:cubicBezTo>
                    <a:cubicBezTo>
                      <a:pt x="809" y="253"/>
                      <a:pt x="808" y="252"/>
                      <a:pt x="807" y="253"/>
                    </a:cubicBezTo>
                    <a:cubicBezTo>
                      <a:pt x="807" y="254"/>
                      <a:pt x="807" y="255"/>
                      <a:pt x="807" y="256"/>
                    </a:cubicBezTo>
                    <a:cubicBezTo>
                      <a:pt x="807" y="256"/>
                      <a:pt x="807" y="257"/>
                      <a:pt x="806" y="257"/>
                    </a:cubicBezTo>
                    <a:cubicBezTo>
                      <a:pt x="806" y="257"/>
                      <a:pt x="806" y="257"/>
                      <a:pt x="806" y="256"/>
                    </a:cubicBezTo>
                    <a:cubicBezTo>
                      <a:pt x="806" y="256"/>
                      <a:pt x="806" y="256"/>
                      <a:pt x="806" y="256"/>
                    </a:cubicBezTo>
                    <a:cubicBezTo>
                      <a:pt x="806" y="256"/>
                      <a:pt x="806" y="256"/>
                      <a:pt x="806" y="255"/>
                    </a:cubicBezTo>
                    <a:cubicBezTo>
                      <a:pt x="806" y="255"/>
                      <a:pt x="806" y="254"/>
                      <a:pt x="805" y="254"/>
                    </a:cubicBezTo>
                    <a:cubicBezTo>
                      <a:pt x="805" y="254"/>
                      <a:pt x="805" y="254"/>
                      <a:pt x="805" y="254"/>
                    </a:cubicBezTo>
                    <a:cubicBezTo>
                      <a:pt x="805" y="254"/>
                      <a:pt x="805" y="253"/>
                      <a:pt x="805" y="253"/>
                    </a:cubicBezTo>
                    <a:cubicBezTo>
                      <a:pt x="806" y="252"/>
                      <a:pt x="806" y="251"/>
                      <a:pt x="806" y="250"/>
                    </a:cubicBezTo>
                    <a:cubicBezTo>
                      <a:pt x="805" y="249"/>
                      <a:pt x="805" y="248"/>
                      <a:pt x="804" y="247"/>
                    </a:cubicBezTo>
                    <a:cubicBezTo>
                      <a:pt x="804" y="247"/>
                      <a:pt x="803" y="248"/>
                      <a:pt x="802" y="248"/>
                    </a:cubicBezTo>
                    <a:cubicBezTo>
                      <a:pt x="802" y="246"/>
                      <a:pt x="801" y="245"/>
                      <a:pt x="798" y="244"/>
                    </a:cubicBezTo>
                    <a:cubicBezTo>
                      <a:pt x="798" y="244"/>
                      <a:pt x="797" y="244"/>
                      <a:pt x="797" y="243"/>
                    </a:cubicBezTo>
                    <a:cubicBezTo>
                      <a:pt x="797" y="242"/>
                      <a:pt x="797" y="242"/>
                      <a:pt x="796" y="242"/>
                    </a:cubicBezTo>
                    <a:cubicBezTo>
                      <a:pt x="796" y="241"/>
                      <a:pt x="797" y="241"/>
                      <a:pt x="797" y="241"/>
                    </a:cubicBezTo>
                    <a:cubicBezTo>
                      <a:pt x="798" y="242"/>
                      <a:pt x="799" y="243"/>
                      <a:pt x="800" y="241"/>
                    </a:cubicBezTo>
                    <a:cubicBezTo>
                      <a:pt x="800" y="240"/>
                      <a:pt x="798" y="239"/>
                      <a:pt x="798" y="239"/>
                    </a:cubicBezTo>
                    <a:cubicBezTo>
                      <a:pt x="796" y="237"/>
                      <a:pt x="796" y="239"/>
                      <a:pt x="795" y="240"/>
                    </a:cubicBezTo>
                    <a:cubicBezTo>
                      <a:pt x="795" y="240"/>
                      <a:pt x="795" y="240"/>
                      <a:pt x="795" y="241"/>
                    </a:cubicBezTo>
                    <a:cubicBezTo>
                      <a:pt x="794" y="241"/>
                      <a:pt x="794" y="240"/>
                      <a:pt x="794" y="240"/>
                    </a:cubicBezTo>
                    <a:cubicBezTo>
                      <a:pt x="794" y="240"/>
                      <a:pt x="794" y="240"/>
                      <a:pt x="794" y="240"/>
                    </a:cubicBezTo>
                    <a:cubicBezTo>
                      <a:pt x="795" y="240"/>
                      <a:pt x="795" y="239"/>
                      <a:pt x="794" y="237"/>
                    </a:cubicBezTo>
                    <a:cubicBezTo>
                      <a:pt x="794" y="238"/>
                      <a:pt x="793" y="239"/>
                      <a:pt x="792" y="240"/>
                    </a:cubicBezTo>
                    <a:cubicBezTo>
                      <a:pt x="792" y="235"/>
                      <a:pt x="794" y="227"/>
                      <a:pt x="789" y="226"/>
                    </a:cubicBezTo>
                    <a:cubicBezTo>
                      <a:pt x="788" y="222"/>
                      <a:pt x="788" y="222"/>
                      <a:pt x="785" y="220"/>
                    </a:cubicBezTo>
                    <a:cubicBezTo>
                      <a:pt x="784" y="219"/>
                      <a:pt x="783" y="218"/>
                      <a:pt x="783" y="217"/>
                    </a:cubicBezTo>
                    <a:cubicBezTo>
                      <a:pt x="782" y="217"/>
                      <a:pt x="778" y="214"/>
                      <a:pt x="778" y="214"/>
                    </a:cubicBezTo>
                    <a:cubicBezTo>
                      <a:pt x="775" y="214"/>
                      <a:pt x="779" y="209"/>
                      <a:pt x="777" y="209"/>
                    </a:cubicBezTo>
                    <a:cubicBezTo>
                      <a:pt x="777" y="209"/>
                      <a:pt x="776" y="208"/>
                      <a:pt x="776" y="208"/>
                    </a:cubicBezTo>
                    <a:cubicBezTo>
                      <a:pt x="776" y="208"/>
                      <a:pt x="777" y="207"/>
                      <a:pt x="777" y="207"/>
                    </a:cubicBezTo>
                    <a:cubicBezTo>
                      <a:pt x="778" y="207"/>
                      <a:pt x="779" y="208"/>
                      <a:pt x="779" y="207"/>
                    </a:cubicBezTo>
                    <a:cubicBezTo>
                      <a:pt x="780" y="207"/>
                      <a:pt x="780" y="206"/>
                      <a:pt x="779" y="205"/>
                    </a:cubicBezTo>
                    <a:cubicBezTo>
                      <a:pt x="778" y="204"/>
                      <a:pt x="777" y="204"/>
                      <a:pt x="776" y="203"/>
                    </a:cubicBezTo>
                    <a:cubicBezTo>
                      <a:pt x="775" y="203"/>
                      <a:pt x="774" y="203"/>
                      <a:pt x="773" y="202"/>
                    </a:cubicBezTo>
                    <a:cubicBezTo>
                      <a:pt x="773" y="200"/>
                      <a:pt x="773" y="199"/>
                      <a:pt x="771" y="198"/>
                    </a:cubicBezTo>
                    <a:cubicBezTo>
                      <a:pt x="770" y="197"/>
                      <a:pt x="770" y="196"/>
                      <a:pt x="770" y="195"/>
                    </a:cubicBezTo>
                    <a:cubicBezTo>
                      <a:pt x="771" y="193"/>
                      <a:pt x="771" y="192"/>
                      <a:pt x="769" y="192"/>
                    </a:cubicBezTo>
                    <a:cubicBezTo>
                      <a:pt x="768" y="192"/>
                      <a:pt x="768" y="192"/>
                      <a:pt x="767" y="191"/>
                    </a:cubicBezTo>
                    <a:cubicBezTo>
                      <a:pt x="767" y="190"/>
                      <a:pt x="766" y="189"/>
                      <a:pt x="766" y="188"/>
                    </a:cubicBezTo>
                    <a:cubicBezTo>
                      <a:pt x="765" y="189"/>
                      <a:pt x="764" y="189"/>
                      <a:pt x="764" y="190"/>
                    </a:cubicBezTo>
                    <a:cubicBezTo>
                      <a:pt x="762" y="189"/>
                      <a:pt x="762" y="189"/>
                      <a:pt x="761" y="186"/>
                    </a:cubicBezTo>
                    <a:cubicBezTo>
                      <a:pt x="764" y="186"/>
                      <a:pt x="766" y="186"/>
                      <a:pt x="769" y="186"/>
                    </a:cubicBezTo>
                    <a:cubicBezTo>
                      <a:pt x="769" y="186"/>
                      <a:pt x="769" y="187"/>
                      <a:pt x="769" y="187"/>
                    </a:cubicBezTo>
                    <a:cubicBezTo>
                      <a:pt x="769" y="187"/>
                      <a:pt x="769" y="187"/>
                      <a:pt x="769" y="186"/>
                    </a:cubicBezTo>
                    <a:cubicBezTo>
                      <a:pt x="769" y="186"/>
                      <a:pt x="769" y="186"/>
                      <a:pt x="769" y="186"/>
                    </a:cubicBezTo>
                    <a:cubicBezTo>
                      <a:pt x="769" y="186"/>
                      <a:pt x="769" y="186"/>
                      <a:pt x="769" y="186"/>
                    </a:cubicBezTo>
                    <a:cubicBezTo>
                      <a:pt x="769" y="186"/>
                      <a:pt x="769" y="186"/>
                      <a:pt x="769" y="186"/>
                    </a:cubicBezTo>
                    <a:cubicBezTo>
                      <a:pt x="769" y="186"/>
                      <a:pt x="769" y="186"/>
                      <a:pt x="769" y="186"/>
                    </a:cubicBezTo>
                    <a:cubicBezTo>
                      <a:pt x="769" y="186"/>
                      <a:pt x="769" y="185"/>
                      <a:pt x="769" y="184"/>
                    </a:cubicBezTo>
                    <a:cubicBezTo>
                      <a:pt x="767" y="184"/>
                      <a:pt x="766" y="184"/>
                      <a:pt x="765" y="184"/>
                    </a:cubicBezTo>
                    <a:cubicBezTo>
                      <a:pt x="763" y="182"/>
                      <a:pt x="761" y="180"/>
                      <a:pt x="759" y="178"/>
                    </a:cubicBezTo>
                    <a:cubicBezTo>
                      <a:pt x="761" y="177"/>
                      <a:pt x="762" y="179"/>
                      <a:pt x="763" y="178"/>
                    </a:cubicBezTo>
                    <a:cubicBezTo>
                      <a:pt x="763" y="176"/>
                      <a:pt x="763" y="175"/>
                      <a:pt x="760" y="174"/>
                    </a:cubicBezTo>
                    <a:cubicBezTo>
                      <a:pt x="759" y="174"/>
                      <a:pt x="759" y="173"/>
                      <a:pt x="759" y="172"/>
                    </a:cubicBezTo>
                    <a:cubicBezTo>
                      <a:pt x="759" y="172"/>
                      <a:pt x="759" y="172"/>
                      <a:pt x="759" y="172"/>
                    </a:cubicBezTo>
                    <a:cubicBezTo>
                      <a:pt x="759" y="172"/>
                      <a:pt x="759" y="172"/>
                      <a:pt x="759" y="172"/>
                    </a:cubicBezTo>
                    <a:cubicBezTo>
                      <a:pt x="759" y="172"/>
                      <a:pt x="759" y="172"/>
                      <a:pt x="759" y="172"/>
                    </a:cubicBezTo>
                    <a:cubicBezTo>
                      <a:pt x="759" y="172"/>
                      <a:pt x="759" y="172"/>
                      <a:pt x="759" y="172"/>
                    </a:cubicBezTo>
                    <a:cubicBezTo>
                      <a:pt x="759" y="172"/>
                      <a:pt x="759" y="172"/>
                      <a:pt x="759" y="172"/>
                    </a:cubicBezTo>
                    <a:cubicBezTo>
                      <a:pt x="759" y="172"/>
                      <a:pt x="759" y="172"/>
                      <a:pt x="759" y="172"/>
                    </a:cubicBezTo>
                    <a:cubicBezTo>
                      <a:pt x="759" y="172"/>
                      <a:pt x="759" y="172"/>
                      <a:pt x="759" y="172"/>
                    </a:cubicBezTo>
                    <a:cubicBezTo>
                      <a:pt x="758" y="170"/>
                      <a:pt x="758" y="167"/>
                      <a:pt x="758" y="165"/>
                    </a:cubicBezTo>
                    <a:cubicBezTo>
                      <a:pt x="758" y="164"/>
                      <a:pt x="758" y="163"/>
                      <a:pt x="758" y="163"/>
                    </a:cubicBezTo>
                    <a:cubicBezTo>
                      <a:pt x="758" y="163"/>
                      <a:pt x="758" y="163"/>
                      <a:pt x="758" y="163"/>
                    </a:cubicBezTo>
                    <a:cubicBezTo>
                      <a:pt x="758" y="163"/>
                      <a:pt x="758" y="163"/>
                      <a:pt x="758" y="163"/>
                    </a:cubicBezTo>
                    <a:cubicBezTo>
                      <a:pt x="758" y="163"/>
                      <a:pt x="758" y="163"/>
                      <a:pt x="758" y="163"/>
                    </a:cubicBezTo>
                    <a:cubicBezTo>
                      <a:pt x="758" y="163"/>
                      <a:pt x="758" y="163"/>
                      <a:pt x="758" y="163"/>
                    </a:cubicBezTo>
                    <a:cubicBezTo>
                      <a:pt x="758" y="163"/>
                      <a:pt x="758" y="162"/>
                      <a:pt x="758" y="162"/>
                    </a:cubicBezTo>
                    <a:cubicBezTo>
                      <a:pt x="757" y="162"/>
                      <a:pt x="757" y="162"/>
                      <a:pt x="757" y="162"/>
                    </a:cubicBezTo>
                    <a:cubicBezTo>
                      <a:pt x="757" y="162"/>
                      <a:pt x="757" y="162"/>
                      <a:pt x="757" y="162"/>
                    </a:cubicBezTo>
                    <a:cubicBezTo>
                      <a:pt x="757" y="163"/>
                      <a:pt x="756" y="164"/>
                      <a:pt x="756" y="165"/>
                    </a:cubicBezTo>
                    <a:cubicBezTo>
                      <a:pt x="754" y="165"/>
                      <a:pt x="753" y="164"/>
                      <a:pt x="751" y="164"/>
                    </a:cubicBezTo>
                    <a:cubicBezTo>
                      <a:pt x="751" y="164"/>
                      <a:pt x="751" y="163"/>
                      <a:pt x="751" y="163"/>
                    </a:cubicBezTo>
                    <a:cubicBezTo>
                      <a:pt x="751" y="163"/>
                      <a:pt x="751" y="163"/>
                      <a:pt x="751" y="163"/>
                    </a:cubicBezTo>
                    <a:cubicBezTo>
                      <a:pt x="751" y="163"/>
                      <a:pt x="750" y="163"/>
                      <a:pt x="750" y="163"/>
                    </a:cubicBezTo>
                    <a:cubicBezTo>
                      <a:pt x="750" y="163"/>
                      <a:pt x="751" y="163"/>
                      <a:pt x="751" y="163"/>
                    </a:cubicBezTo>
                    <a:cubicBezTo>
                      <a:pt x="751" y="163"/>
                      <a:pt x="751" y="163"/>
                      <a:pt x="751" y="162"/>
                    </a:cubicBezTo>
                    <a:cubicBezTo>
                      <a:pt x="751" y="162"/>
                      <a:pt x="751" y="162"/>
                      <a:pt x="751" y="162"/>
                    </a:cubicBezTo>
                    <a:cubicBezTo>
                      <a:pt x="751" y="162"/>
                      <a:pt x="751" y="162"/>
                      <a:pt x="751" y="162"/>
                    </a:cubicBezTo>
                    <a:cubicBezTo>
                      <a:pt x="751" y="162"/>
                      <a:pt x="751" y="162"/>
                      <a:pt x="751" y="162"/>
                    </a:cubicBezTo>
                    <a:cubicBezTo>
                      <a:pt x="751" y="162"/>
                      <a:pt x="751" y="162"/>
                      <a:pt x="751" y="162"/>
                    </a:cubicBezTo>
                    <a:cubicBezTo>
                      <a:pt x="751" y="163"/>
                      <a:pt x="752" y="163"/>
                      <a:pt x="754" y="163"/>
                    </a:cubicBezTo>
                    <a:cubicBezTo>
                      <a:pt x="754" y="161"/>
                      <a:pt x="754" y="159"/>
                      <a:pt x="754" y="157"/>
                    </a:cubicBezTo>
                    <a:cubicBezTo>
                      <a:pt x="753" y="157"/>
                      <a:pt x="753" y="157"/>
                      <a:pt x="753" y="157"/>
                    </a:cubicBezTo>
                    <a:cubicBezTo>
                      <a:pt x="752" y="157"/>
                      <a:pt x="751" y="157"/>
                      <a:pt x="751" y="158"/>
                    </a:cubicBezTo>
                    <a:cubicBezTo>
                      <a:pt x="751" y="158"/>
                      <a:pt x="751" y="158"/>
                      <a:pt x="751" y="158"/>
                    </a:cubicBezTo>
                    <a:cubicBezTo>
                      <a:pt x="751" y="158"/>
                      <a:pt x="751" y="158"/>
                      <a:pt x="751" y="158"/>
                    </a:cubicBezTo>
                    <a:cubicBezTo>
                      <a:pt x="751" y="158"/>
                      <a:pt x="751" y="158"/>
                      <a:pt x="751" y="158"/>
                    </a:cubicBezTo>
                    <a:cubicBezTo>
                      <a:pt x="751" y="158"/>
                      <a:pt x="751" y="158"/>
                      <a:pt x="751" y="158"/>
                    </a:cubicBezTo>
                    <a:cubicBezTo>
                      <a:pt x="751" y="158"/>
                      <a:pt x="751" y="158"/>
                      <a:pt x="751" y="158"/>
                    </a:cubicBezTo>
                    <a:cubicBezTo>
                      <a:pt x="751" y="158"/>
                      <a:pt x="751" y="158"/>
                      <a:pt x="751" y="158"/>
                    </a:cubicBezTo>
                    <a:cubicBezTo>
                      <a:pt x="751" y="157"/>
                      <a:pt x="751" y="155"/>
                      <a:pt x="751" y="154"/>
                    </a:cubicBezTo>
                    <a:cubicBezTo>
                      <a:pt x="749" y="153"/>
                      <a:pt x="747" y="151"/>
                      <a:pt x="746" y="149"/>
                    </a:cubicBezTo>
                    <a:cubicBezTo>
                      <a:pt x="748" y="148"/>
                      <a:pt x="749" y="147"/>
                      <a:pt x="750" y="146"/>
                    </a:cubicBezTo>
                    <a:cubicBezTo>
                      <a:pt x="750" y="146"/>
                      <a:pt x="750" y="146"/>
                      <a:pt x="750" y="146"/>
                    </a:cubicBezTo>
                    <a:cubicBezTo>
                      <a:pt x="750" y="146"/>
                      <a:pt x="751" y="146"/>
                      <a:pt x="751" y="146"/>
                    </a:cubicBezTo>
                    <a:cubicBezTo>
                      <a:pt x="751" y="145"/>
                      <a:pt x="751" y="144"/>
                      <a:pt x="749" y="143"/>
                    </a:cubicBezTo>
                    <a:cubicBezTo>
                      <a:pt x="750" y="143"/>
                      <a:pt x="750" y="143"/>
                      <a:pt x="750" y="143"/>
                    </a:cubicBezTo>
                    <a:cubicBezTo>
                      <a:pt x="749" y="143"/>
                      <a:pt x="749" y="143"/>
                      <a:pt x="749" y="143"/>
                    </a:cubicBezTo>
                    <a:cubicBezTo>
                      <a:pt x="749" y="143"/>
                      <a:pt x="749" y="143"/>
                      <a:pt x="749" y="143"/>
                    </a:cubicBezTo>
                    <a:cubicBezTo>
                      <a:pt x="749" y="143"/>
                      <a:pt x="749" y="143"/>
                      <a:pt x="749" y="143"/>
                    </a:cubicBezTo>
                    <a:cubicBezTo>
                      <a:pt x="749" y="143"/>
                      <a:pt x="749" y="143"/>
                      <a:pt x="749" y="143"/>
                    </a:cubicBezTo>
                    <a:cubicBezTo>
                      <a:pt x="748" y="143"/>
                      <a:pt x="747" y="143"/>
                      <a:pt x="746" y="144"/>
                    </a:cubicBezTo>
                    <a:cubicBezTo>
                      <a:pt x="745" y="142"/>
                      <a:pt x="745" y="140"/>
                      <a:pt x="744" y="138"/>
                    </a:cubicBezTo>
                    <a:cubicBezTo>
                      <a:pt x="743" y="138"/>
                      <a:pt x="742" y="137"/>
                      <a:pt x="741" y="136"/>
                    </a:cubicBezTo>
                    <a:cubicBezTo>
                      <a:pt x="742" y="135"/>
                      <a:pt x="745" y="136"/>
                      <a:pt x="745" y="134"/>
                    </a:cubicBezTo>
                    <a:cubicBezTo>
                      <a:pt x="746" y="133"/>
                      <a:pt x="748" y="133"/>
                      <a:pt x="750" y="132"/>
                    </a:cubicBezTo>
                    <a:cubicBezTo>
                      <a:pt x="749" y="131"/>
                      <a:pt x="751" y="129"/>
                      <a:pt x="749" y="128"/>
                    </a:cubicBezTo>
                    <a:cubicBezTo>
                      <a:pt x="748" y="128"/>
                      <a:pt x="747" y="129"/>
                      <a:pt x="746" y="129"/>
                    </a:cubicBezTo>
                    <a:cubicBezTo>
                      <a:pt x="746" y="128"/>
                      <a:pt x="745" y="127"/>
                      <a:pt x="745" y="126"/>
                    </a:cubicBezTo>
                    <a:cubicBezTo>
                      <a:pt x="746" y="125"/>
                      <a:pt x="746" y="125"/>
                      <a:pt x="747" y="125"/>
                    </a:cubicBezTo>
                    <a:cubicBezTo>
                      <a:pt x="746" y="124"/>
                      <a:pt x="745" y="123"/>
                      <a:pt x="744" y="123"/>
                    </a:cubicBezTo>
                    <a:cubicBezTo>
                      <a:pt x="744" y="122"/>
                      <a:pt x="743" y="122"/>
                      <a:pt x="742" y="121"/>
                    </a:cubicBezTo>
                    <a:cubicBezTo>
                      <a:pt x="741" y="118"/>
                      <a:pt x="742" y="114"/>
                      <a:pt x="740" y="111"/>
                    </a:cubicBezTo>
                    <a:cubicBezTo>
                      <a:pt x="740" y="110"/>
                      <a:pt x="740" y="110"/>
                      <a:pt x="740" y="109"/>
                    </a:cubicBezTo>
                    <a:cubicBezTo>
                      <a:pt x="741" y="108"/>
                      <a:pt x="740" y="107"/>
                      <a:pt x="740" y="105"/>
                    </a:cubicBezTo>
                    <a:cubicBezTo>
                      <a:pt x="740" y="105"/>
                      <a:pt x="739" y="104"/>
                      <a:pt x="738" y="103"/>
                    </a:cubicBezTo>
                    <a:cubicBezTo>
                      <a:pt x="738" y="105"/>
                      <a:pt x="737" y="106"/>
                      <a:pt x="737" y="107"/>
                    </a:cubicBezTo>
                    <a:cubicBezTo>
                      <a:pt x="734" y="106"/>
                      <a:pt x="735" y="104"/>
                      <a:pt x="735" y="102"/>
                    </a:cubicBezTo>
                    <a:cubicBezTo>
                      <a:pt x="736" y="102"/>
                      <a:pt x="737" y="101"/>
                      <a:pt x="738" y="101"/>
                    </a:cubicBezTo>
                    <a:cubicBezTo>
                      <a:pt x="738" y="100"/>
                      <a:pt x="738" y="100"/>
                      <a:pt x="738" y="100"/>
                    </a:cubicBezTo>
                    <a:cubicBezTo>
                      <a:pt x="738" y="98"/>
                      <a:pt x="737" y="97"/>
                      <a:pt x="735" y="97"/>
                    </a:cubicBezTo>
                    <a:cubicBezTo>
                      <a:pt x="733" y="97"/>
                      <a:pt x="733" y="98"/>
                      <a:pt x="732" y="99"/>
                    </a:cubicBezTo>
                    <a:cubicBezTo>
                      <a:pt x="732" y="99"/>
                      <a:pt x="732" y="99"/>
                      <a:pt x="732" y="99"/>
                    </a:cubicBezTo>
                    <a:cubicBezTo>
                      <a:pt x="732" y="98"/>
                      <a:pt x="731" y="97"/>
                      <a:pt x="731" y="96"/>
                    </a:cubicBezTo>
                    <a:cubicBezTo>
                      <a:pt x="732" y="96"/>
                      <a:pt x="733" y="96"/>
                      <a:pt x="734" y="96"/>
                    </a:cubicBezTo>
                    <a:cubicBezTo>
                      <a:pt x="734" y="94"/>
                      <a:pt x="733" y="93"/>
                      <a:pt x="733" y="91"/>
                    </a:cubicBezTo>
                    <a:cubicBezTo>
                      <a:pt x="733" y="91"/>
                      <a:pt x="732" y="91"/>
                      <a:pt x="732" y="91"/>
                    </a:cubicBezTo>
                    <a:cubicBezTo>
                      <a:pt x="732" y="91"/>
                      <a:pt x="732" y="91"/>
                      <a:pt x="732" y="91"/>
                    </a:cubicBezTo>
                    <a:cubicBezTo>
                      <a:pt x="732" y="89"/>
                      <a:pt x="731" y="88"/>
                      <a:pt x="731" y="87"/>
                    </a:cubicBezTo>
                    <a:cubicBezTo>
                      <a:pt x="731" y="87"/>
                      <a:pt x="732" y="87"/>
                      <a:pt x="732" y="87"/>
                    </a:cubicBezTo>
                    <a:cubicBezTo>
                      <a:pt x="732" y="87"/>
                      <a:pt x="731" y="87"/>
                      <a:pt x="731" y="87"/>
                    </a:cubicBezTo>
                    <a:cubicBezTo>
                      <a:pt x="731" y="87"/>
                      <a:pt x="731" y="87"/>
                      <a:pt x="731" y="87"/>
                    </a:cubicBezTo>
                    <a:cubicBezTo>
                      <a:pt x="731" y="87"/>
                      <a:pt x="731" y="87"/>
                      <a:pt x="731" y="87"/>
                    </a:cubicBezTo>
                    <a:cubicBezTo>
                      <a:pt x="731" y="87"/>
                      <a:pt x="731" y="86"/>
                      <a:pt x="731" y="86"/>
                    </a:cubicBezTo>
                    <a:cubicBezTo>
                      <a:pt x="731" y="86"/>
                      <a:pt x="731" y="86"/>
                      <a:pt x="731" y="86"/>
                    </a:cubicBezTo>
                    <a:cubicBezTo>
                      <a:pt x="731" y="85"/>
                      <a:pt x="730" y="85"/>
                      <a:pt x="730" y="84"/>
                    </a:cubicBezTo>
                    <a:cubicBezTo>
                      <a:pt x="730" y="84"/>
                      <a:pt x="730" y="84"/>
                      <a:pt x="730" y="84"/>
                    </a:cubicBezTo>
                    <a:cubicBezTo>
                      <a:pt x="730" y="83"/>
                      <a:pt x="729" y="82"/>
                      <a:pt x="730" y="81"/>
                    </a:cubicBezTo>
                    <a:cubicBezTo>
                      <a:pt x="730" y="81"/>
                      <a:pt x="731" y="81"/>
                      <a:pt x="731" y="80"/>
                    </a:cubicBezTo>
                    <a:cubicBezTo>
                      <a:pt x="728" y="79"/>
                      <a:pt x="730" y="77"/>
                      <a:pt x="729" y="76"/>
                    </a:cubicBezTo>
                    <a:cubicBezTo>
                      <a:pt x="729" y="75"/>
                      <a:pt x="728" y="74"/>
                      <a:pt x="727" y="74"/>
                    </a:cubicBezTo>
                    <a:cubicBezTo>
                      <a:pt x="726" y="74"/>
                      <a:pt x="726" y="74"/>
                      <a:pt x="726" y="74"/>
                    </a:cubicBezTo>
                    <a:cubicBezTo>
                      <a:pt x="726" y="74"/>
                      <a:pt x="726" y="74"/>
                      <a:pt x="726" y="74"/>
                    </a:cubicBezTo>
                    <a:cubicBezTo>
                      <a:pt x="726" y="74"/>
                      <a:pt x="726" y="74"/>
                      <a:pt x="726" y="74"/>
                    </a:cubicBezTo>
                    <a:cubicBezTo>
                      <a:pt x="725" y="74"/>
                      <a:pt x="725" y="75"/>
                      <a:pt x="725" y="75"/>
                    </a:cubicBezTo>
                    <a:cubicBezTo>
                      <a:pt x="725" y="75"/>
                      <a:pt x="725" y="75"/>
                      <a:pt x="724" y="75"/>
                    </a:cubicBezTo>
                    <a:cubicBezTo>
                      <a:pt x="724" y="75"/>
                      <a:pt x="724" y="74"/>
                      <a:pt x="724" y="74"/>
                    </a:cubicBezTo>
                    <a:cubicBezTo>
                      <a:pt x="724" y="73"/>
                      <a:pt x="725" y="73"/>
                      <a:pt x="725" y="72"/>
                    </a:cubicBezTo>
                    <a:cubicBezTo>
                      <a:pt x="724" y="71"/>
                      <a:pt x="724" y="70"/>
                      <a:pt x="723" y="69"/>
                    </a:cubicBezTo>
                    <a:cubicBezTo>
                      <a:pt x="722" y="68"/>
                      <a:pt x="721" y="67"/>
                      <a:pt x="720" y="66"/>
                    </a:cubicBezTo>
                    <a:cubicBezTo>
                      <a:pt x="721" y="66"/>
                      <a:pt x="722" y="65"/>
                      <a:pt x="723" y="65"/>
                    </a:cubicBezTo>
                    <a:cubicBezTo>
                      <a:pt x="723" y="64"/>
                      <a:pt x="723" y="64"/>
                      <a:pt x="723" y="63"/>
                    </a:cubicBezTo>
                    <a:cubicBezTo>
                      <a:pt x="723" y="60"/>
                      <a:pt x="721" y="58"/>
                      <a:pt x="720" y="56"/>
                    </a:cubicBezTo>
                    <a:cubicBezTo>
                      <a:pt x="719" y="53"/>
                      <a:pt x="718" y="50"/>
                      <a:pt x="719" y="47"/>
                    </a:cubicBezTo>
                    <a:cubicBezTo>
                      <a:pt x="720" y="47"/>
                      <a:pt x="719" y="46"/>
                      <a:pt x="719" y="46"/>
                    </a:cubicBezTo>
                    <a:cubicBezTo>
                      <a:pt x="718" y="47"/>
                      <a:pt x="718" y="47"/>
                      <a:pt x="717" y="48"/>
                    </a:cubicBezTo>
                    <a:cubicBezTo>
                      <a:pt x="716" y="47"/>
                      <a:pt x="717" y="45"/>
                      <a:pt x="715" y="45"/>
                    </a:cubicBezTo>
                    <a:cubicBezTo>
                      <a:pt x="714" y="45"/>
                      <a:pt x="714" y="44"/>
                      <a:pt x="714" y="44"/>
                    </a:cubicBezTo>
                    <a:cubicBezTo>
                      <a:pt x="715" y="43"/>
                      <a:pt x="715" y="42"/>
                      <a:pt x="716" y="41"/>
                    </a:cubicBezTo>
                    <a:cubicBezTo>
                      <a:pt x="715" y="40"/>
                      <a:pt x="712" y="39"/>
                      <a:pt x="713" y="36"/>
                    </a:cubicBezTo>
                    <a:cubicBezTo>
                      <a:pt x="715" y="32"/>
                      <a:pt x="713" y="28"/>
                      <a:pt x="712" y="24"/>
                    </a:cubicBezTo>
                    <a:cubicBezTo>
                      <a:pt x="712" y="24"/>
                      <a:pt x="711" y="24"/>
                      <a:pt x="711" y="24"/>
                    </a:cubicBezTo>
                    <a:cubicBezTo>
                      <a:pt x="710" y="24"/>
                      <a:pt x="709" y="25"/>
                      <a:pt x="708" y="26"/>
                    </a:cubicBezTo>
                    <a:cubicBezTo>
                      <a:pt x="708" y="27"/>
                      <a:pt x="708" y="29"/>
                      <a:pt x="709" y="30"/>
                    </a:cubicBezTo>
                    <a:cubicBezTo>
                      <a:pt x="708" y="30"/>
                      <a:pt x="707" y="30"/>
                      <a:pt x="706" y="30"/>
                    </a:cubicBezTo>
                    <a:cubicBezTo>
                      <a:pt x="705" y="28"/>
                      <a:pt x="705" y="26"/>
                      <a:pt x="705" y="24"/>
                    </a:cubicBezTo>
                    <a:cubicBezTo>
                      <a:pt x="705" y="23"/>
                      <a:pt x="705" y="22"/>
                      <a:pt x="706" y="21"/>
                    </a:cubicBezTo>
                    <a:cubicBezTo>
                      <a:pt x="708" y="19"/>
                      <a:pt x="707" y="17"/>
                      <a:pt x="706" y="15"/>
                    </a:cubicBezTo>
                    <a:cubicBezTo>
                      <a:pt x="706" y="14"/>
                      <a:pt x="706" y="14"/>
                      <a:pt x="706" y="13"/>
                    </a:cubicBezTo>
                    <a:cubicBezTo>
                      <a:pt x="706" y="12"/>
                      <a:pt x="706" y="12"/>
                      <a:pt x="707" y="12"/>
                    </a:cubicBezTo>
                    <a:cubicBezTo>
                      <a:pt x="708" y="12"/>
                      <a:pt x="709" y="12"/>
                      <a:pt x="709" y="10"/>
                    </a:cubicBezTo>
                    <a:cubicBezTo>
                      <a:pt x="708" y="9"/>
                      <a:pt x="708" y="7"/>
                      <a:pt x="707" y="6"/>
                    </a:cubicBezTo>
                    <a:cubicBezTo>
                      <a:pt x="706" y="5"/>
                      <a:pt x="705" y="5"/>
                      <a:pt x="705" y="5"/>
                    </a:cubicBezTo>
                    <a:cubicBezTo>
                      <a:pt x="705" y="6"/>
                      <a:pt x="704" y="6"/>
                      <a:pt x="704" y="7"/>
                    </a:cubicBezTo>
                    <a:cubicBezTo>
                      <a:pt x="704" y="7"/>
                      <a:pt x="704" y="7"/>
                      <a:pt x="705" y="8"/>
                    </a:cubicBezTo>
                    <a:cubicBezTo>
                      <a:pt x="705" y="8"/>
                      <a:pt x="705" y="8"/>
                      <a:pt x="705" y="8"/>
                    </a:cubicBezTo>
                    <a:cubicBezTo>
                      <a:pt x="704" y="7"/>
                      <a:pt x="704" y="7"/>
                      <a:pt x="703" y="7"/>
                    </a:cubicBezTo>
                    <a:cubicBezTo>
                      <a:pt x="703" y="7"/>
                      <a:pt x="703" y="7"/>
                      <a:pt x="703" y="7"/>
                    </a:cubicBezTo>
                    <a:cubicBezTo>
                      <a:pt x="703" y="7"/>
                      <a:pt x="703" y="7"/>
                      <a:pt x="703" y="7"/>
                    </a:cubicBezTo>
                    <a:cubicBezTo>
                      <a:pt x="703" y="7"/>
                      <a:pt x="703" y="7"/>
                      <a:pt x="703" y="7"/>
                    </a:cubicBezTo>
                    <a:cubicBezTo>
                      <a:pt x="703" y="6"/>
                      <a:pt x="703" y="6"/>
                      <a:pt x="702" y="6"/>
                    </a:cubicBezTo>
                    <a:cubicBezTo>
                      <a:pt x="702" y="5"/>
                      <a:pt x="701" y="4"/>
                      <a:pt x="700" y="3"/>
                    </a:cubicBezTo>
                    <a:cubicBezTo>
                      <a:pt x="700" y="3"/>
                      <a:pt x="700" y="3"/>
                      <a:pt x="700" y="3"/>
                    </a:cubicBezTo>
                    <a:cubicBezTo>
                      <a:pt x="700" y="3"/>
                      <a:pt x="700" y="3"/>
                      <a:pt x="699" y="3"/>
                    </a:cubicBezTo>
                    <a:cubicBezTo>
                      <a:pt x="699" y="3"/>
                      <a:pt x="699" y="2"/>
                      <a:pt x="699" y="2"/>
                    </a:cubicBezTo>
                    <a:cubicBezTo>
                      <a:pt x="699" y="2"/>
                      <a:pt x="699" y="2"/>
                      <a:pt x="699" y="2"/>
                    </a:cubicBezTo>
                    <a:cubicBezTo>
                      <a:pt x="699" y="2"/>
                      <a:pt x="699" y="3"/>
                      <a:pt x="699" y="3"/>
                    </a:cubicBezTo>
                    <a:cubicBezTo>
                      <a:pt x="699" y="3"/>
                      <a:pt x="700" y="3"/>
                      <a:pt x="700" y="3"/>
                    </a:cubicBezTo>
                    <a:cubicBezTo>
                      <a:pt x="700" y="3"/>
                      <a:pt x="699" y="3"/>
                      <a:pt x="699" y="3"/>
                    </a:cubicBezTo>
                    <a:cubicBezTo>
                      <a:pt x="698" y="3"/>
                      <a:pt x="698" y="2"/>
                      <a:pt x="697" y="2"/>
                    </a:cubicBezTo>
                    <a:cubicBezTo>
                      <a:pt x="697" y="2"/>
                      <a:pt x="697" y="2"/>
                      <a:pt x="697" y="2"/>
                    </a:cubicBezTo>
                    <a:cubicBezTo>
                      <a:pt x="697" y="2"/>
                      <a:pt x="697" y="2"/>
                      <a:pt x="697" y="2"/>
                    </a:cubicBezTo>
                    <a:cubicBezTo>
                      <a:pt x="696" y="2"/>
                      <a:pt x="695" y="3"/>
                      <a:pt x="694" y="3"/>
                    </a:cubicBezTo>
                    <a:cubicBezTo>
                      <a:pt x="693" y="3"/>
                      <a:pt x="692" y="3"/>
                      <a:pt x="691" y="4"/>
                    </a:cubicBezTo>
                    <a:cubicBezTo>
                      <a:pt x="691" y="4"/>
                      <a:pt x="690" y="3"/>
                      <a:pt x="690" y="3"/>
                    </a:cubicBezTo>
                    <a:cubicBezTo>
                      <a:pt x="689" y="2"/>
                      <a:pt x="689" y="1"/>
                      <a:pt x="689" y="0"/>
                    </a:cubicBezTo>
                    <a:cubicBezTo>
                      <a:pt x="686" y="2"/>
                      <a:pt x="684" y="1"/>
                      <a:pt x="682" y="3"/>
                    </a:cubicBezTo>
                    <a:cubicBezTo>
                      <a:pt x="681" y="4"/>
                      <a:pt x="679" y="4"/>
                      <a:pt x="678" y="3"/>
                    </a:cubicBezTo>
                    <a:cubicBezTo>
                      <a:pt x="677" y="3"/>
                      <a:pt x="676" y="2"/>
                      <a:pt x="676" y="1"/>
                    </a:cubicBezTo>
                    <a:cubicBezTo>
                      <a:pt x="675" y="2"/>
                      <a:pt x="674" y="2"/>
                      <a:pt x="673" y="2"/>
                    </a:cubicBezTo>
                    <a:cubicBezTo>
                      <a:pt x="672" y="4"/>
                      <a:pt x="671" y="5"/>
                      <a:pt x="670" y="5"/>
                    </a:cubicBezTo>
                    <a:cubicBezTo>
                      <a:pt x="668" y="4"/>
                      <a:pt x="667" y="2"/>
                      <a:pt x="665" y="3"/>
                    </a:cubicBezTo>
                    <a:cubicBezTo>
                      <a:pt x="663" y="3"/>
                      <a:pt x="662" y="2"/>
                      <a:pt x="660" y="2"/>
                    </a:cubicBezTo>
                    <a:cubicBezTo>
                      <a:pt x="658" y="3"/>
                      <a:pt x="658" y="3"/>
                      <a:pt x="655" y="3"/>
                    </a:cubicBezTo>
                    <a:cubicBezTo>
                      <a:pt x="654" y="3"/>
                      <a:pt x="653" y="4"/>
                      <a:pt x="653" y="4"/>
                    </a:cubicBezTo>
                    <a:cubicBezTo>
                      <a:pt x="652" y="7"/>
                      <a:pt x="651" y="10"/>
                      <a:pt x="650" y="12"/>
                    </a:cubicBezTo>
                    <a:cubicBezTo>
                      <a:pt x="648" y="12"/>
                      <a:pt x="647" y="12"/>
                      <a:pt x="645" y="13"/>
                    </a:cubicBezTo>
                    <a:cubicBezTo>
                      <a:pt x="645" y="13"/>
                      <a:pt x="645" y="14"/>
                      <a:pt x="644" y="14"/>
                    </a:cubicBezTo>
                    <a:cubicBezTo>
                      <a:pt x="641" y="13"/>
                      <a:pt x="640" y="13"/>
                      <a:pt x="639" y="17"/>
                    </a:cubicBezTo>
                    <a:cubicBezTo>
                      <a:pt x="641" y="18"/>
                      <a:pt x="641" y="18"/>
                      <a:pt x="642" y="16"/>
                    </a:cubicBezTo>
                    <a:cubicBezTo>
                      <a:pt x="642" y="15"/>
                      <a:pt x="643" y="13"/>
                      <a:pt x="644" y="14"/>
                    </a:cubicBezTo>
                    <a:cubicBezTo>
                      <a:pt x="645" y="14"/>
                      <a:pt x="645" y="14"/>
                      <a:pt x="645" y="14"/>
                    </a:cubicBezTo>
                    <a:cubicBezTo>
                      <a:pt x="644" y="17"/>
                      <a:pt x="644" y="19"/>
                      <a:pt x="646" y="20"/>
                    </a:cubicBezTo>
                    <a:cubicBezTo>
                      <a:pt x="647" y="21"/>
                      <a:pt x="647" y="22"/>
                      <a:pt x="646" y="22"/>
                    </a:cubicBezTo>
                    <a:cubicBezTo>
                      <a:pt x="646" y="23"/>
                      <a:pt x="645" y="24"/>
                      <a:pt x="643" y="25"/>
                    </a:cubicBezTo>
                    <a:cubicBezTo>
                      <a:pt x="644" y="26"/>
                      <a:pt x="645" y="28"/>
                      <a:pt x="646" y="30"/>
                    </a:cubicBezTo>
                    <a:cubicBezTo>
                      <a:pt x="643" y="32"/>
                      <a:pt x="645" y="35"/>
                      <a:pt x="643" y="37"/>
                    </a:cubicBezTo>
                    <a:cubicBezTo>
                      <a:pt x="642" y="37"/>
                      <a:pt x="641" y="36"/>
                      <a:pt x="640" y="36"/>
                    </a:cubicBezTo>
                    <a:cubicBezTo>
                      <a:pt x="640" y="36"/>
                      <a:pt x="640" y="37"/>
                      <a:pt x="640" y="37"/>
                    </a:cubicBezTo>
                    <a:cubicBezTo>
                      <a:pt x="639" y="39"/>
                      <a:pt x="639" y="39"/>
                      <a:pt x="638" y="40"/>
                    </a:cubicBezTo>
                    <a:cubicBezTo>
                      <a:pt x="637" y="40"/>
                      <a:pt x="636" y="40"/>
                      <a:pt x="635" y="40"/>
                    </a:cubicBezTo>
                    <a:cubicBezTo>
                      <a:pt x="634" y="39"/>
                      <a:pt x="632" y="39"/>
                      <a:pt x="631" y="39"/>
                    </a:cubicBezTo>
                    <a:cubicBezTo>
                      <a:pt x="631" y="43"/>
                      <a:pt x="627" y="44"/>
                      <a:pt x="626" y="47"/>
                    </a:cubicBezTo>
                    <a:cubicBezTo>
                      <a:pt x="626" y="49"/>
                      <a:pt x="626" y="49"/>
                      <a:pt x="625" y="51"/>
                    </a:cubicBezTo>
                    <a:cubicBezTo>
                      <a:pt x="626" y="53"/>
                      <a:pt x="627" y="55"/>
                      <a:pt x="630" y="55"/>
                    </a:cubicBezTo>
                    <a:cubicBezTo>
                      <a:pt x="631" y="60"/>
                      <a:pt x="631" y="60"/>
                      <a:pt x="630" y="63"/>
                    </a:cubicBezTo>
                    <a:cubicBezTo>
                      <a:pt x="629" y="63"/>
                      <a:pt x="628" y="62"/>
                      <a:pt x="628" y="62"/>
                    </a:cubicBezTo>
                    <a:cubicBezTo>
                      <a:pt x="628" y="61"/>
                      <a:pt x="628" y="61"/>
                      <a:pt x="629" y="60"/>
                    </a:cubicBezTo>
                    <a:cubicBezTo>
                      <a:pt x="628" y="59"/>
                      <a:pt x="627" y="59"/>
                      <a:pt x="626" y="59"/>
                    </a:cubicBezTo>
                    <a:cubicBezTo>
                      <a:pt x="625" y="59"/>
                      <a:pt x="624" y="58"/>
                      <a:pt x="623" y="58"/>
                    </a:cubicBezTo>
                    <a:cubicBezTo>
                      <a:pt x="622" y="59"/>
                      <a:pt x="622" y="61"/>
                      <a:pt x="621" y="62"/>
                    </a:cubicBezTo>
                    <a:cubicBezTo>
                      <a:pt x="619" y="61"/>
                      <a:pt x="618" y="61"/>
                      <a:pt x="618" y="59"/>
                    </a:cubicBezTo>
                    <a:cubicBezTo>
                      <a:pt x="618" y="58"/>
                      <a:pt x="618" y="57"/>
                      <a:pt x="619" y="57"/>
                    </a:cubicBezTo>
                    <a:cubicBezTo>
                      <a:pt x="619" y="57"/>
                      <a:pt x="619" y="56"/>
                      <a:pt x="618" y="56"/>
                    </a:cubicBezTo>
                    <a:cubicBezTo>
                      <a:pt x="618" y="56"/>
                      <a:pt x="617" y="56"/>
                      <a:pt x="616" y="56"/>
                    </a:cubicBezTo>
                    <a:cubicBezTo>
                      <a:pt x="616" y="57"/>
                      <a:pt x="616" y="58"/>
                      <a:pt x="616" y="59"/>
                    </a:cubicBezTo>
                    <a:cubicBezTo>
                      <a:pt x="615" y="59"/>
                      <a:pt x="614" y="60"/>
                      <a:pt x="613" y="61"/>
                    </a:cubicBezTo>
                    <a:cubicBezTo>
                      <a:pt x="615" y="63"/>
                      <a:pt x="613" y="66"/>
                      <a:pt x="616" y="68"/>
                    </a:cubicBezTo>
                    <a:cubicBezTo>
                      <a:pt x="616" y="68"/>
                      <a:pt x="616" y="69"/>
                      <a:pt x="616" y="69"/>
                    </a:cubicBezTo>
                    <a:cubicBezTo>
                      <a:pt x="616" y="70"/>
                      <a:pt x="616" y="70"/>
                      <a:pt x="616" y="71"/>
                    </a:cubicBezTo>
                    <a:cubicBezTo>
                      <a:pt x="617" y="72"/>
                      <a:pt x="616" y="73"/>
                      <a:pt x="616" y="74"/>
                    </a:cubicBezTo>
                    <a:cubicBezTo>
                      <a:pt x="616" y="74"/>
                      <a:pt x="615" y="74"/>
                      <a:pt x="615" y="74"/>
                    </a:cubicBezTo>
                    <a:cubicBezTo>
                      <a:pt x="615" y="72"/>
                      <a:pt x="615" y="72"/>
                      <a:pt x="613" y="72"/>
                    </a:cubicBezTo>
                    <a:cubicBezTo>
                      <a:pt x="612" y="73"/>
                      <a:pt x="611" y="74"/>
                      <a:pt x="610" y="75"/>
                    </a:cubicBezTo>
                    <a:cubicBezTo>
                      <a:pt x="609" y="74"/>
                      <a:pt x="608" y="74"/>
                      <a:pt x="609" y="72"/>
                    </a:cubicBezTo>
                    <a:cubicBezTo>
                      <a:pt x="610" y="72"/>
                      <a:pt x="610" y="71"/>
                      <a:pt x="609" y="70"/>
                    </a:cubicBezTo>
                    <a:cubicBezTo>
                      <a:pt x="609" y="70"/>
                      <a:pt x="608" y="70"/>
                      <a:pt x="607" y="70"/>
                    </a:cubicBezTo>
                    <a:cubicBezTo>
                      <a:pt x="607" y="70"/>
                      <a:pt x="607" y="70"/>
                      <a:pt x="607" y="70"/>
                    </a:cubicBezTo>
                    <a:cubicBezTo>
                      <a:pt x="607" y="70"/>
                      <a:pt x="607" y="70"/>
                      <a:pt x="607" y="70"/>
                    </a:cubicBezTo>
                    <a:cubicBezTo>
                      <a:pt x="608" y="68"/>
                      <a:pt x="610" y="69"/>
                      <a:pt x="611" y="67"/>
                    </a:cubicBezTo>
                    <a:cubicBezTo>
                      <a:pt x="611" y="67"/>
                      <a:pt x="610" y="66"/>
                      <a:pt x="609" y="66"/>
                    </a:cubicBezTo>
                    <a:cubicBezTo>
                      <a:pt x="609" y="65"/>
                      <a:pt x="609" y="64"/>
                      <a:pt x="608" y="64"/>
                    </a:cubicBezTo>
                    <a:cubicBezTo>
                      <a:pt x="607" y="64"/>
                      <a:pt x="607" y="65"/>
                      <a:pt x="607" y="65"/>
                    </a:cubicBezTo>
                    <a:cubicBezTo>
                      <a:pt x="607" y="65"/>
                      <a:pt x="607" y="66"/>
                      <a:pt x="607" y="66"/>
                    </a:cubicBezTo>
                    <a:cubicBezTo>
                      <a:pt x="607" y="67"/>
                      <a:pt x="607" y="69"/>
                      <a:pt x="607" y="70"/>
                    </a:cubicBezTo>
                    <a:cubicBezTo>
                      <a:pt x="607" y="70"/>
                      <a:pt x="607" y="70"/>
                      <a:pt x="607" y="70"/>
                    </a:cubicBezTo>
                    <a:cubicBezTo>
                      <a:pt x="607" y="70"/>
                      <a:pt x="607" y="70"/>
                      <a:pt x="607" y="70"/>
                    </a:cubicBezTo>
                    <a:cubicBezTo>
                      <a:pt x="607" y="70"/>
                      <a:pt x="607" y="70"/>
                      <a:pt x="607" y="70"/>
                    </a:cubicBezTo>
                    <a:cubicBezTo>
                      <a:pt x="607" y="70"/>
                      <a:pt x="607" y="70"/>
                      <a:pt x="607" y="70"/>
                    </a:cubicBezTo>
                    <a:cubicBezTo>
                      <a:pt x="607" y="70"/>
                      <a:pt x="607" y="70"/>
                      <a:pt x="607" y="70"/>
                    </a:cubicBezTo>
                    <a:cubicBezTo>
                      <a:pt x="608" y="71"/>
                      <a:pt x="607" y="72"/>
                      <a:pt x="607" y="73"/>
                    </a:cubicBezTo>
                    <a:cubicBezTo>
                      <a:pt x="607" y="74"/>
                      <a:pt x="607" y="74"/>
                      <a:pt x="607" y="74"/>
                    </a:cubicBezTo>
                    <a:cubicBezTo>
                      <a:pt x="604" y="75"/>
                      <a:pt x="602" y="75"/>
                      <a:pt x="600" y="73"/>
                    </a:cubicBezTo>
                    <a:cubicBezTo>
                      <a:pt x="600" y="74"/>
                      <a:pt x="599" y="77"/>
                      <a:pt x="598" y="78"/>
                    </a:cubicBezTo>
                    <a:cubicBezTo>
                      <a:pt x="597" y="80"/>
                      <a:pt x="597" y="81"/>
                      <a:pt x="599" y="82"/>
                    </a:cubicBezTo>
                    <a:cubicBezTo>
                      <a:pt x="600" y="83"/>
                      <a:pt x="601" y="83"/>
                      <a:pt x="602" y="83"/>
                    </a:cubicBezTo>
                    <a:cubicBezTo>
                      <a:pt x="602" y="85"/>
                      <a:pt x="603" y="88"/>
                      <a:pt x="600" y="90"/>
                    </a:cubicBezTo>
                    <a:cubicBezTo>
                      <a:pt x="599" y="88"/>
                      <a:pt x="600" y="85"/>
                      <a:pt x="597" y="84"/>
                    </a:cubicBezTo>
                    <a:cubicBezTo>
                      <a:pt x="596" y="88"/>
                      <a:pt x="595" y="92"/>
                      <a:pt x="599" y="95"/>
                    </a:cubicBezTo>
                    <a:cubicBezTo>
                      <a:pt x="599" y="95"/>
                      <a:pt x="599" y="95"/>
                      <a:pt x="599" y="95"/>
                    </a:cubicBezTo>
                    <a:cubicBezTo>
                      <a:pt x="601" y="95"/>
                      <a:pt x="603" y="93"/>
                      <a:pt x="605" y="93"/>
                    </a:cubicBezTo>
                    <a:cubicBezTo>
                      <a:pt x="606" y="94"/>
                      <a:pt x="607" y="95"/>
                      <a:pt x="609" y="96"/>
                    </a:cubicBezTo>
                    <a:cubicBezTo>
                      <a:pt x="608" y="96"/>
                      <a:pt x="607" y="97"/>
                      <a:pt x="607" y="97"/>
                    </a:cubicBezTo>
                    <a:cubicBezTo>
                      <a:pt x="605" y="96"/>
                      <a:pt x="605" y="97"/>
                      <a:pt x="603" y="98"/>
                    </a:cubicBezTo>
                    <a:cubicBezTo>
                      <a:pt x="602" y="99"/>
                      <a:pt x="600" y="97"/>
                      <a:pt x="599" y="97"/>
                    </a:cubicBezTo>
                    <a:cubicBezTo>
                      <a:pt x="598" y="97"/>
                      <a:pt x="598" y="98"/>
                      <a:pt x="597" y="98"/>
                    </a:cubicBezTo>
                    <a:cubicBezTo>
                      <a:pt x="596" y="98"/>
                      <a:pt x="595" y="98"/>
                      <a:pt x="595" y="97"/>
                    </a:cubicBezTo>
                    <a:cubicBezTo>
                      <a:pt x="595" y="97"/>
                      <a:pt x="595" y="97"/>
                      <a:pt x="595" y="96"/>
                    </a:cubicBezTo>
                    <a:cubicBezTo>
                      <a:pt x="594" y="95"/>
                      <a:pt x="593" y="95"/>
                      <a:pt x="592" y="96"/>
                    </a:cubicBezTo>
                    <a:cubicBezTo>
                      <a:pt x="592" y="97"/>
                      <a:pt x="592" y="98"/>
                      <a:pt x="591" y="99"/>
                    </a:cubicBezTo>
                    <a:cubicBezTo>
                      <a:pt x="591" y="99"/>
                      <a:pt x="591" y="99"/>
                      <a:pt x="591" y="99"/>
                    </a:cubicBezTo>
                    <a:cubicBezTo>
                      <a:pt x="590" y="99"/>
                      <a:pt x="590" y="98"/>
                      <a:pt x="589" y="98"/>
                    </a:cubicBezTo>
                    <a:cubicBezTo>
                      <a:pt x="588" y="99"/>
                      <a:pt x="588" y="100"/>
                      <a:pt x="588" y="102"/>
                    </a:cubicBezTo>
                    <a:cubicBezTo>
                      <a:pt x="587" y="101"/>
                      <a:pt x="586" y="101"/>
                      <a:pt x="585" y="101"/>
                    </a:cubicBezTo>
                    <a:cubicBezTo>
                      <a:pt x="585" y="101"/>
                      <a:pt x="585" y="101"/>
                      <a:pt x="585" y="101"/>
                    </a:cubicBezTo>
                    <a:cubicBezTo>
                      <a:pt x="583" y="100"/>
                      <a:pt x="581" y="100"/>
                      <a:pt x="579" y="101"/>
                    </a:cubicBezTo>
                    <a:cubicBezTo>
                      <a:pt x="579" y="104"/>
                      <a:pt x="583" y="103"/>
                      <a:pt x="583" y="106"/>
                    </a:cubicBezTo>
                    <a:cubicBezTo>
                      <a:pt x="581" y="107"/>
                      <a:pt x="581" y="105"/>
                      <a:pt x="579" y="105"/>
                    </a:cubicBezTo>
                    <a:cubicBezTo>
                      <a:pt x="578" y="105"/>
                      <a:pt x="576" y="105"/>
                      <a:pt x="574" y="105"/>
                    </a:cubicBezTo>
                    <a:cubicBezTo>
                      <a:pt x="574" y="106"/>
                      <a:pt x="574" y="106"/>
                      <a:pt x="574" y="107"/>
                    </a:cubicBezTo>
                    <a:cubicBezTo>
                      <a:pt x="574" y="108"/>
                      <a:pt x="575" y="109"/>
                      <a:pt x="576" y="109"/>
                    </a:cubicBezTo>
                    <a:cubicBezTo>
                      <a:pt x="576" y="109"/>
                      <a:pt x="576" y="110"/>
                      <a:pt x="576" y="111"/>
                    </a:cubicBezTo>
                    <a:cubicBezTo>
                      <a:pt x="576" y="110"/>
                      <a:pt x="576" y="110"/>
                      <a:pt x="576" y="110"/>
                    </a:cubicBezTo>
                    <a:cubicBezTo>
                      <a:pt x="575" y="114"/>
                      <a:pt x="575" y="114"/>
                      <a:pt x="573" y="116"/>
                    </a:cubicBezTo>
                    <a:cubicBezTo>
                      <a:pt x="573" y="119"/>
                      <a:pt x="574" y="121"/>
                      <a:pt x="577" y="122"/>
                    </a:cubicBezTo>
                    <a:cubicBezTo>
                      <a:pt x="574" y="123"/>
                      <a:pt x="573" y="124"/>
                      <a:pt x="573" y="126"/>
                    </a:cubicBezTo>
                    <a:cubicBezTo>
                      <a:pt x="571" y="126"/>
                      <a:pt x="570" y="126"/>
                      <a:pt x="568" y="127"/>
                    </a:cubicBezTo>
                    <a:cubicBezTo>
                      <a:pt x="568" y="126"/>
                      <a:pt x="568" y="125"/>
                      <a:pt x="568" y="124"/>
                    </a:cubicBezTo>
                    <a:cubicBezTo>
                      <a:pt x="569" y="124"/>
                      <a:pt x="571" y="124"/>
                      <a:pt x="572" y="124"/>
                    </a:cubicBezTo>
                    <a:cubicBezTo>
                      <a:pt x="572" y="124"/>
                      <a:pt x="572" y="124"/>
                      <a:pt x="572" y="124"/>
                    </a:cubicBezTo>
                    <a:cubicBezTo>
                      <a:pt x="572" y="124"/>
                      <a:pt x="572" y="124"/>
                      <a:pt x="572" y="124"/>
                    </a:cubicBezTo>
                    <a:cubicBezTo>
                      <a:pt x="571" y="123"/>
                      <a:pt x="571" y="123"/>
                      <a:pt x="570" y="123"/>
                    </a:cubicBezTo>
                    <a:cubicBezTo>
                      <a:pt x="570" y="123"/>
                      <a:pt x="570" y="123"/>
                      <a:pt x="570" y="123"/>
                    </a:cubicBezTo>
                    <a:cubicBezTo>
                      <a:pt x="570" y="123"/>
                      <a:pt x="569" y="123"/>
                      <a:pt x="569" y="122"/>
                    </a:cubicBezTo>
                    <a:cubicBezTo>
                      <a:pt x="569" y="122"/>
                      <a:pt x="569" y="122"/>
                      <a:pt x="569" y="122"/>
                    </a:cubicBezTo>
                    <a:cubicBezTo>
                      <a:pt x="569" y="122"/>
                      <a:pt x="568" y="122"/>
                      <a:pt x="568" y="121"/>
                    </a:cubicBezTo>
                    <a:cubicBezTo>
                      <a:pt x="568" y="121"/>
                      <a:pt x="568" y="120"/>
                      <a:pt x="568" y="120"/>
                    </a:cubicBezTo>
                    <a:cubicBezTo>
                      <a:pt x="568" y="120"/>
                      <a:pt x="568" y="120"/>
                      <a:pt x="568" y="120"/>
                    </a:cubicBezTo>
                    <a:cubicBezTo>
                      <a:pt x="569" y="119"/>
                      <a:pt x="569" y="118"/>
                      <a:pt x="570" y="117"/>
                    </a:cubicBezTo>
                    <a:cubicBezTo>
                      <a:pt x="568" y="116"/>
                      <a:pt x="567" y="115"/>
                      <a:pt x="566" y="114"/>
                    </a:cubicBezTo>
                    <a:cubicBezTo>
                      <a:pt x="564" y="116"/>
                      <a:pt x="563" y="117"/>
                      <a:pt x="563" y="120"/>
                    </a:cubicBezTo>
                    <a:cubicBezTo>
                      <a:pt x="564" y="120"/>
                      <a:pt x="564" y="121"/>
                      <a:pt x="565" y="122"/>
                    </a:cubicBezTo>
                    <a:cubicBezTo>
                      <a:pt x="564" y="123"/>
                      <a:pt x="564" y="123"/>
                      <a:pt x="563" y="123"/>
                    </a:cubicBezTo>
                    <a:cubicBezTo>
                      <a:pt x="563" y="124"/>
                      <a:pt x="562" y="125"/>
                      <a:pt x="564" y="125"/>
                    </a:cubicBezTo>
                    <a:cubicBezTo>
                      <a:pt x="564" y="125"/>
                      <a:pt x="564" y="125"/>
                      <a:pt x="564" y="125"/>
                    </a:cubicBezTo>
                    <a:cubicBezTo>
                      <a:pt x="563" y="126"/>
                      <a:pt x="562" y="127"/>
                      <a:pt x="562" y="129"/>
                    </a:cubicBezTo>
                    <a:cubicBezTo>
                      <a:pt x="562" y="130"/>
                      <a:pt x="562" y="132"/>
                      <a:pt x="562" y="133"/>
                    </a:cubicBezTo>
                    <a:cubicBezTo>
                      <a:pt x="562" y="133"/>
                      <a:pt x="561" y="133"/>
                      <a:pt x="561" y="134"/>
                    </a:cubicBezTo>
                    <a:cubicBezTo>
                      <a:pt x="561" y="133"/>
                      <a:pt x="560" y="133"/>
                      <a:pt x="560" y="132"/>
                    </a:cubicBezTo>
                    <a:cubicBezTo>
                      <a:pt x="561" y="132"/>
                      <a:pt x="561" y="132"/>
                      <a:pt x="561" y="132"/>
                    </a:cubicBezTo>
                    <a:cubicBezTo>
                      <a:pt x="561" y="131"/>
                      <a:pt x="560" y="131"/>
                      <a:pt x="560" y="131"/>
                    </a:cubicBezTo>
                    <a:cubicBezTo>
                      <a:pt x="560" y="129"/>
                      <a:pt x="560" y="128"/>
                      <a:pt x="560" y="127"/>
                    </a:cubicBezTo>
                    <a:cubicBezTo>
                      <a:pt x="560" y="127"/>
                      <a:pt x="560" y="126"/>
                      <a:pt x="559" y="126"/>
                    </a:cubicBezTo>
                    <a:cubicBezTo>
                      <a:pt x="556" y="128"/>
                      <a:pt x="560" y="132"/>
                      <a:pt x="558" y="135"/>
                    </a:cubicBezTo>
                    <a:cubicBezTo>
                      <a:pt x="557" y="134"/>
                      <a:pt x="556" y="133"/>
                      <a:pt x="555" y="132"/>
                    </a:cubicBezTo>
                    <a:cubicBezTo>
                      <a:pt x="555" y="133"/>
                      <a:pt x="554" y="133"/>
                      <a:pt x="553" y="134"/>
                    </a:cubicBezTo>
                    <a:cubicBezTo>
                      <a:pt x="553" y="135"/>
                      <a:pt x="554" y="136"/>
                      <a:pt x="553" y="137"/>
                    </a:cubicBezTo>
                    <a:cubicBezTo>
                      <a:pt x="552" y="138"/>
                      <a:pt x="551" y="140"/>
                      <a:pt x="550" y="141"/>
                    </a:cubicBezTo>
                    <a:cubicBezTo>
                      <a:pt x="550" y="141"/>
                      <a:pt x="550" y="141"/>
                      <a:pt x="550" y="140"/>
                    </a:cubicBezTo>
                    <a:cubicBezTo>
                      <a:pt x="549" y="141"/>
                      <a:pt x="549" y="142"/>
                      <a:pt x="549" y="142"/>
                    </a:cubicBezTo>
                    <a:cubicBezTo>
                      <a:pt x="549" y="142"/>
                      <a:pt x="548" y="142"/>
                      <a:pt x="548" y="142"/>
                    </a:cubicBezTo>
                    <a:cubicBezTo>
                      <a:pt x="546" y="143"/>
                      <a:pt x="544" y="144"/>
                      <a:pt x="545" y="146"/>
                    </a:cubicBezTo>
                    <a:cubicBezTo>
                      <a:pt x="544" y="146"/>
                      <a:pt x="544" y="146"/>
                      <a:pt x="544" y="147"/>
                    </a:cubicBezTo>
                    <a:cubicBezTo>
                      <a:pt x="544" y="147"/>
                      <a:pt x="544" y="147"/>
                      <a:pt x="544" y="147"/>
                    </a:cubicBezTo>
                    <a:cubicBezTo>
                      <a:pt x="544" y="147"/>
                      <a:pt x="544" y="147"/>
                      <a:pt x="544" y="147"/>
                    </a:cubicBezTo>
                    <a:cubicBezTo>
                      <a:pt x="544" y="147"/>
                      <a:pt x="544" y="147"/>
                      <a:pt x="544" y="147"/>
                    </a:cubicBezTo>
                    <a:cubicBezTo>
                      <a:pt x="543" y="148"/>
                      <a:pt x="544" y="150"/>
                      <a:pt x="543" y="151"/>
                    </a:cubicBezTo>
                    <a:cubicBezTo>
                      <a:pt x="543" y="151"/>
                      <a:pt x="543" y="151"/>
                      <a:pt x="543" y="151"/>
                    </a:cubicBezTo>
                    <a:cubicBezTo>
                      <a:pt x="542" y="151"/>
                      <a:pt x="541" y="150"/>
                      <a:pt x="541" y="150"/>
                    </a:cubicBezTo>
                    <a:cubicBezTo>
                      <a:pt x="539" y="150"/>
                      <a:pt x="536" y="150"/>
                      <a:pt x="535" y="151"/>
                    </a:cubicBezTo>
                    <a:cubicBezTo>
                      <a:pt x="532" y="153"/>
                      <a:pt x="534" y="155"/>
                      <a:pt x="534" y="157"/>
                    </a:cubicBezTo>
                    <a:cubicBezTo>
                      <a:pt x="533" y="157"/>
                      <a:pt x="533" y="157"/>
                      <a:pt x="532" y="157"/>
                    </a:cubicBezTo>
                    <a:cubicBezTo>
                      <a:pt x="532" y="157"/>
                      <a:pt x="531" y="157"/>
                      <a:pt x="531" y="156"/>
                    </a:cubicBezTo>
                    <a:cubicBezTo>
                      <a:pt x="531" y="158"/>
                      <a:pt x="531" y="160"/>
                      <a:pt x="532" y="161"/>
                    </a:cubicBezTo>
                    <a:cubicBezTo>
                      <a:pt x="530" y="161"/>
                      <a:pt x="529" y="162"/>
                      <a:pt x="528" y="164"/>
                    </a:cubicBezTo>
                    <a:cubicBezTo>
                      <a:pt x="528" y="162"/>
                      <a:pt x="528" y="160"/>
                      <a:pt x="528" y="158"/>
                    </a:cubicBezTo>
                    <a:cubicBezTo>
                      <a:pt x="526" y="160"/>
                      <a:pt x="525" y="161"/>
                      <a:pt x="525" y="163"/>
                    </a:cubicBezTo>
                    <a:cubicBezTo>
                      <a:pt x="525" y="164"/>
                      <a:pt x="526" y="164"/>
                      <a:pt x="525" y="166"/>
                    </a:cubicBezTo>
                    <a:cubicBezTo>
                      <a:pt x="524" y="166"/>
                      <a:pt x="523" y="166"/>
                      <a:pt x="522" y="166"/>
                    </a:cubicBezTo>
                    <a:cubicBezTo>
                      <a:pt x="522" y="166"/>
                      <a:pt x="522" y="166"/>
                      <a:pt x="522" y="166"/>
                    </a:cubicBezTo>
                    <a:cubicBezTo>
                      <a:pt x="522" y="166"/>
                      <a:pt x="522" y="166"/>
                      <a:pt x="522" y="166"/>
                    </a:cubicBezTo>
                    <a:cubicBezTo>
                      <a:pt x="522" y="165"/>
                      <a:pt x="521" y="165"/>
                      <a:pt x="521" y="165"/>
                    </a:cubicBezTo>
                    <a:cubicBezTo>
                      <a:pt x="521" y="165"/>
                      <a:pt x="521" y="165"/>
                      <a:pt x="520" y="165"/>
                    </a:cubicBezTo>
                    <a:cubicBezTo>
                      <a:pt x="520" y="165"/>
                      <a:pt x="520" y="165"/>
                      <a:pt x="521" y="165"/>
                    </a:cubicBezTo>
                    <a:cubicBezTo>
                      <a:pt x="521" y="166"/>
                      <a:pt x="521" y="166"/>
                      <a:pt x="522" y="166"/>
                    </a:cubicBezTo>
                    <a:cubicBezTo>
                      <a:pt x="522" y="166"/>
                      <a:pt x="522" y="166"/>
                      <a:pt x="522" y="166"/>
                    </a:cubicBezTo>
                    <a:cubicBezTo>
                      <a:pt x="522" y="166"/>
                      <a:pt x="522" y="166"/>
                      <a:pt x="522" y="166"/>
                    </a:cubicBezTo>
                    <a:cubicBezTo>
                      <a:pt x="522" y="166"/>
                      <a:pt x="522" y="166"/>
                      <a:pt x="522" y="166"/>
                    </a:cubicBezTo>
                    <a:cubicBezTo>
                      <a:pt x="522" y="166"/>
                      <a:pt x="522" y="166"/>
                      <a:pt x="522" y="166"/>
                    </a:cubicBezTo>
                    <a:cubicBezTo>
                      <a:pt x="522" y="166"/>
                      <a:pt x="522" y="166"/>
                      <a:pt x="522" y="166"/>
                    </a:cubicBezTo>
                    <a:cubicBezTo>
                      <a:pt x="522" y="166"/>
                      <a:pt x="522" y="166"/>
                      <a:pt x="522" y="167"/>
                    </a:cubicBezTo>
                    <a:cubicBezTo>
                      <a:pt x="522" y="167"/>
                      <a:pt x="522" y="167"/>
                      <a:pt x="522" y="167"/>
                    </a:cubicBezTo>
                    <a:cubicBezTo>
                      <a:pt x="522" y="167"/>
                      <a:pt x="522" y="167"/>
                      <a:pt x="522" y="167"/>
                    </a:cubicBezTo>
                    <a:cubicBezTo>
                      <a:pt x="522" y="168"/>
                      <a:pt x="522" y="168"/>
                      <a:pt x="522" y="168"/>
                    </a:cubicBezTo>
                    <a:cubicBezTo>
                      <a:pt x="522" y="168"/>
                      <a:pt x="522" y="168"/>
                      <a:pt x="522" y="168"/>
                    </a:cubicBezTo>
                    <a:cubicBezTo>
                      <a:pt x="522" y="168"/>
                      <a:pt x="522" y="169"/>
                      <a:pt x="523" y="169"/>
                    </a:cubicBezTo>
                    <a:cubicBezTo>
                      <a:pt x="523" y="169"/>
                      <a:pt x="524" y="169"/>
                      <a:pt x="524" y="170"/>
                    </a:cubicBezTo>
                    <a:cubicBezTo>
                      <a:pt x="523" y="171"/>
                      <a:pt x="523" y="171"/>
                      <a:pt x="522" y="170"/>
                    </a:cubicBezTo>
                    <a:cubicBezTo>
                      <a:pt x="521" y="169"/>
                      <a:pt x="520" y="170"/>
                      <a:pt x="520" y="170"/>
                    </a:cubicBezTo>
                    <a:cubicBezTo>
                      <a:pt x="518" y="171"/>
                      <a:pt x="517" y="171"/>
                      <a:pt x="517" y="170"/>
                    </a:cubicBezTo>
                    <a:cubicBezTo>
                      <a:pt x="516" y="170"/>
                      <a:pt x="516" y="170"/>
                      <a:pt x="515" y="170"/>
                    </a:cubicBezTo>
                    <a:cubicBezTo>
                      <a:pt x="515" y="171"/>
                      <a:pt x="515" y="171"/>
                      <a:pt x="515" y="172"/>
                    </a:cubicBezTo>
                    <a:cubicBezTo>
                      <a:pt x="515" y="172"/>
                      <a:pt x="515" y="173"/>
                      <a:pt x="514" y="173"/>
                    </a:cubicBezTo>
                    <a:cubicBezTo>
                      <a:pt x="514" y="173"/>
                      <a:pt x="513" y="173"/>
                      <a:pt x="513" y="173"/>
                    </a:cubicBezTo>
                    <a:cubicBezTo>
                      <a:pt x="510" y="174"/>
                      <a:pt x="508" y="175"/>
                      <a:pt x="508" y="177"/>
                    </a:cubicBezTo>
                    <a:cubicBezTo>
                      <a:pt x="508" y="179"/>
                      <a:pt x="507" y="180"/>
                      <a:pt x="507" y="182"/>
                    </a:cubicBezTo>
                    <a:cubicBezTo>
                      <a:pt x="506" y="183"/>
                      <a:pt x="505" y="185"/>
                      <a:pt x="505" y="186"/>
                    </a:cubicBezTo>
                    <a:cubicBezTo>
                      <a:pt x="504" y="186"/>
                      <a:pt x="503" y="187"/>
                      <a:pt x="502" y="187"/>
                    </a:cubicBezTo>
                    <a:cubicBezTo>
                      <a:pt x="502" y="188"/>
                      <a:pt x="502" y="189"/>
                      <a:pt x="503" y="190"/>
                    </a:cubicBezTo>
                    <a:cubicBezTo>
                      <a:pt x="501" y="189"/>
                      <a:pt x="499" y="189"/>
                      <a:pt x="497" y="190"/>
                    </a:cubicBezTo>
                    <a:cubicBezTo>
                      <a:pt x="496" y="190"/>
                      <a:pt x="495" y="191"/>
                      <a:pt x="496" y="193"/>
                    </a:cubicBezTo>
                    <a:cubicBezTo>
                      <a:pt x="496" y="194"/>
                      <a:pt x="497" y="194"/>
                      <a:pt x="496" y="195"/>
                    </a:cubicBezTo>
                    <a:cubicBezTo>
                      <a:pt x="495" y="195"/>
                      <a:pt x="495" y="195"/>
                      <a:pt x="494" y="195"/>
                    </a:cubicBezTo>
                    <a:cubicBezTo>
                      <a:pt x="494" y="195"/>
                      <a:pt x="494" y="195"/>
                      <a:pt x="494" y="195"/>
                    </a:cubicBezTo>
                    <a:cubicBezTo>
                      <a:pt x="494" y="195"/>
                      <a:pt x="493" y="194"/>
                      <a:pt x="493" y="194"/>
                    </a:cubicBezTo>
                    <a:cubicBezTo>
                      <a:pt x="492" y="195"/>
                      <a:pt x="491" y="196"/>
                      <a:pt x="492" y="198"/>
                    </a:cubicBezTo>
                    <a:cubicBezTo>
                      <a:pt x="493" y="200"/>
                      <a:pt x="494" y="202"/>
                      <a:pt x="495" y="204"/>
                    </a:cubicBezTo>
                    <a:cubicBezTo>
                      <a:pt x="495" y="205"/>
                      <a:pt x="495" y="206"/>
                      <a:pt x="494" y="208"/>
                    </a:cubicBezTo>
                    <a:cubicBezTo>
                      <a:pt x="494" y="208"/>
                      <a:pt x="494" y="208"/>
                      <a:pt x="494" y="209"/>
                    </a:cubicBezTo>
                    <a:cubicBezTo>
                      <a:pt x="493" y="208"/>
                      <a:pt x="492" y="207"/>
                      <a:pt x="491" y="206"/>
                    </a:cubicBezTo>
                    <a:cubicBezTo>
                      <a:pt x="491" y="204"/>
                      <a:pt x="490" y="203"/>
                      <a:pt x="488" y="202"/>
                    </a:cubicBezTo>
                    <a:cubicBezTo>
                      <a:pt x="488" y="202"/>
                      <a:pt x="488" y="201"/>
                      <a:pt x="489" y="200"/>
                    </a:cubicBezTo>
                    <a:cubicBezTo>
                      <a:pt x="490" y="200"/>
                      <a:pt x="491" y="201"/>
                      <a:pt x="491" y="199"/>
                    </a:cubicBezTo>
                    <a:cubicBezTo>
                      <a:pt x="489" y="197"/>
                      <a:pt x="487" y="198"/>
                      <a:pt x="485" y="200"/>
                    </a:cubicBezTo>
                    <a:cubicBezTo>
                      <a:pt x="484" y="200"/>
                      <a:pt x="484" y="201"/>
                      <a:pt x="484" y="202"/>
                    </a:cubicBezTo>
                    <a:cubicBezTo>
                      <a:pt x="484" y="202"/>
                      <a:pt x="484" y="202"/>
                      <a:pt x="484" y="202"/>
                    </a:cubicBezTo>
                    <a:cubicBezTo>
                      <a:pt x="484" y="202"/>
                      <a:pt x="484" y="202"/>
                      <a:pt x="484" y="202"/>
                    </a:cubicBezTo>
                    <a:cubicBezTo>
                      <a:pt x="484" y="202"/>
                      <a:pt x="484" y="202"/>
                      <a:pt x="484" y="202"/>
                    </a:cubicBezTo>
                    <a:cubicBezTo>
                      <a:pt x="484" y="204"/>
                      <a:pt x="484" y="206"/>
                      <a:pt x="484" y="208"/>
                    </a:cubicBezTo>
                    <a:cubicBezTo>
                      <a:pt x="483" y="208"/>
                      <a:pt x="482" y="208"/>
                      <a:pt x="481" y="208"/>
                    </a:cubicBezTo>
                    <a:cubicBezTo>
                      <a:pt x="481" y="209"/>
                      <a:pt x="481" y="209"/>
                      <a:pt x="481" y="210"/>
                    </a:cubicBezTo>
                    <a:cubicBezTo>
                      <a:pt x="481" y="211"/>
                      <a:pt x="482" y="211"/>
                      <a:pt x="483" y="213"/>
                    </a:cubicBezTo>
                    <a:cubicBezTo>
                      <a:pt x="481" y="212"/>
                      <a:pt x="481" y="212"/>
                      <a:pt x="480" y="211"/>
                    </a:cubicBezTo>
                    <a:cubicBezTo>
                      <a:pt x="478" y="210"/>
                      <a:pt x="476" y="210"/>
                      <a:pt x="475" y="213"/>
                    </a:cubicBezTo>
                    <a:cubicBezTo>
                      <a:pt x="474" y="214"/>
                      <a:pt x="473" y="215"/>
                      <a:pt x="473" y="216"/>
                    </a:cubicBezTo>
                    <a:cubicBezTo>
                      <a:pt x="473" y="218"/>
                      <a:pt x="475" y="220"/>
                      <a:pt x="473" y="222"/>
                    </a:cubicBezTo>
                    <a:cubicBezTo>
                      <a:pt x="473" y="223"/>
                      <a:pt x="474" y="225"/>
                      <a:pt x="475" y="227"/>
                    </a:cubicBezTo>
                    <a:cubicBezTo>
                      <a:pt x="476" y="228"/>
                      <a:pt x="476" y="230"/>
                      <a:pt x="477" y="232"/>
                    </a:cubicBezTo>
                    <a:cubicBezTo>
                      <a:pt x="475" y="232"/>
                      <a:pt x="474" y="232"/>
                      <a:pt x="473" y="230"/>
                    </a:cubicBezTo>
                    <a:cubicBezTo>
                      <a:pt x="473" y="229"/>
                      <a:pt x="473" y="227"/>
                      <a:pt x="473" y="226"/>
                    </a:cubicBezTo>
                    <a:cubicBezTo>
                      <a:pt x="472" y="225"/>
                      <a:pt x="471" y="225"/>
                      <a:pt x="470" y="224"/>
                    </a:cubicBezTo>
                    <a:cubicBezTo>
                      <a:pt x="469" y="224"/>
                      <a:pt x="469" y="224"/>
                      <a:pt x="469" y="224"/>
                    </a:cubicBezTo>
                    <a:cubicBezTo>
                      <a:pt x="469" y="225"/>
                      <a:pt x="471" y="227"/>
                      <a:pt x="469" y="228"/>
                    </a:cubicBezTo>
                    <a:cubicBezTo>
                      <a:pt x="469" y="229"/>
                      <a:pt x="470" y="231"/>
                      <a:pt x="471" y="232"/>
                    </a:cubicBezTo>
                    <a:cubicBezTo>
                      <a:pt x="472" y="233"/>
                      <a:pt x="474" y="233"/>
                      <a:pt x="476" y="234"/>
                    </a:cubicBezTo>
                    <a:cubicBezTo>
                      <a:pt x="477" y="234"/>
                      <a:pt x="477" y="234"/>
                      <a:pt x="477" y="234"/>
                    </a:cubicBezTo>
                    <a:cubicBezTo>
                      <a:pt x="478" y="234"/>
                      <a:pt x="478" y="234"/>
                      <a:pt x="479" y="235"/>
                    </a:cubicBezTo>
                    <a:cubicBezTo>
                      <a:pt x="479" y="235"/>
                      <a:pt x="479" y="235"/>
                      <a:pt x="479" y="235"/>
                    </a:cubicBezTo>
                    <a:cubicBezTo>
                      <a:pt x="480" y="235"/>
                      <a:pt x="480" y="236"/>
                      <a:pt x="481" y="236"/>
                    </a:cubicBezTo>
                    <a:cubicBezTo>
                      <a:pt x="481" y="236"/>
                      <a:pt x="481" y="236"/>
                      <a:pt x="481" y="236"/>
                    </a:cubicBezTo>
                    <a:cubicBezTo>
                      <a:pt x="482" y="237"/>
                      <a:pt x="483" y="238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0"/>
                      <a:pt x="483" y="240"/>
                    </a:cubicBezTo>
                    <a:cubicBezTo>
                      <a:pt x="483" y="240"/>
                      <a:pt x="483" y="241"/>
                      <a:pt x="483" y="241"/>
                    </a:cubicBezTo>
                    <a:cubicBezTo>
                      <a:pt x="483" y="241"/>
                      <a:pt x="483" y="241"/>
                      <a:pt x="483" y="241"/>
                    </a:cubicBezTo>
                    <a:cubicBezTo>
                      <a:pt x="483" y="241"/>
                      <a:pt x="483" y="241"/>
                      <a:pt x="483" y="241"/>
                    </a:cubicBezTo>
                    <a:cubicBezTo>
                      <a:pt x="483" y="241"/>
                      <a:pt x="483" y="241"/>
                      <a:pt x="483" y="241"/>
                    </a:cubicBezTo>
                    <a:cubicBezTo>
                      <a:pt x="483" y="241"/>
                      <a:pt x="483" y="241"/>
                      <a:pt x="483" y="241"/>
                    </a:cubicBezTo>
                    <a:cubicBezTo>
                      <a:pt x="483" y="241"/>
                      <a:pt x="483" y="241"/>
                      <a:pt x="483" y="241"/>
                    </a:cubicBezTo>
                    <a:cubicBezTo>
                      <a:pt x="483" y="241"/>
                      <a:pt x="483" y="241"/>
                      <a:pt x="483" y="241"/>
                    </a:cubicBezTo>
                    <a:cubicBezTo>
                      <a:pt x="483" y="241"/>
                      <a:pt x="483" y="241"/>
                      <a:pt x="483" y="241"/>
                    </a:cubicBezTo>
                    <a:cubicBezTo>
                      <a:pt x="483" y="241"/>
                      <a:pt x="483" y="241"/>
                      <a:pt x="484" y="241"/>
                    </a:cubicBezTo>
                    <a:cubicBezTo>
                      <a:pt x="484" y="241"/>
                      <a:pt x="484" y="240"/>
                      <a:pt x="484" y="240"/>
                    </a:cubicBezTo>
                    <a:cubicBezTo>
                      <a:pt x="484" y="240"/>
                      <a:pt x="484" y="240"/>
                      <a:pt x="484" y="240"/>
                    </a:cubicBezTo>
                    <a:cubicBezTo>
                      <a:pt x="484" y="240"/>
                      <a:pt x="484" y="240"/>
                      <a:pt x="484" y="240"/>
                    </a:cubicBezTo>
                    <a:cubicBezTo>
                      <a:pt x="484" y="240"/>
                      <a:pt x="484" y="240"/>
                      <a:pt x="484" y="240"/>
                    </a:cubicBezTo>
                    <a:cubicBezTo>
                      <a:pt x="484" y="240"/>
                      <a:pt x="484" y="240"/>
                      <a:pt x="484" y="240"/>
                    </a:cubicBezTo>
                    <a:cubicBezTo>
                      <a:pt x="484" y="242"/>
                      <a:pt x="485" y="243"/>
                      <a:pt x="485" y="244"/>
                    </a:cubicBezTo>
                    <a:cubicBezTo>
                      <a:pt x="484" y="246"/>
                      <a:pt x="482" y="245"/>
                      <a:pt x="480" y="244"/>
                    </a:cubicBezTo>
                    <a:cubicBezTo>
                      <a:pt x="482" y="246"/>
                      <a:pt x="483" y="247"/>
                      <a:pt x="484" y="249"/>
                    </a:cubicBezTo>
                    <a:cubicBezTo>
                      <a:pt x="485" y="251"/>
                      <a:pt x="485" y="254"/>
                      <a:pt x="489" y="252"/>
                    </a:cubicBezTo>
                    <a:cubicBezTo>
                      <a:pt x="489" y="252"/>
                      <a:pt x="491" y="252"/>
                      <a:pt x="491" y="253"/>
                    </a:cubicBezTo>
                    <a:cubicBezTo>
                      <a:pt x="492" y="253"/>
                      <a:pt x="492" y="254"/>
                      <a:pt x="494" y="254"/>
                    </a:cubicBezTo>
                    <a:cubicBezTo>
                      <a:pt x="494" y="253"/>
                      <a:pt x="494" y="252"/>
                      <a:pt x="495" y="251"/>
                    </a:cubicBezTo>
                    <a:cubicBezTo>
                      <a:pt x="495" y="248"/>
                      <a:pt x="494" y="247"/>
                      <a:pt x="495" y="244"/>
                    </a:cubicBezTo>
                    <a:cubicBezTo>
                      <a:pt x="495" y="244"/>
                      <a:pt x="496" y="244"/>
                      <a:pt x="496" y="244"/>
                    </a:cubicBezTo>
                    <a:cubicBezTo>
                      <a:pt x="497" y="244"/>
                      <a:pt x="498" y="245"/>
                      <a:pt x="499" y="246"/>
                    </a:cubicBezTo>
                    <a:cubicBezTo>
                      <a:pt x="500" y="246"/>
                      <a:pt x="500" y="246"/>
                      <a:pt x="501" y="245"/>
                    </a:cubicBezTo>
                    <a:cubicBezTo>
                      <a:pt x="501" y="246"/>
                      <a:pt x="501" y="246"/>
                      <a:pt x="502" y="247"/>
                    </a:cubicBezTo>
                    <a:cubicBezTo>
                      <a:pt x="502" y="248"/>
                      <a:pt x="503" y="250"/>
                      <a:pt x="502" y="252"/>
                    </a:cubicBezTo>
                    <a:cubicBezTo>
                      <a:pt x="502" y="252"/>
                      <a:pt x="502" y="252"/>
                      <a:pt x="502" y="252"/>
                    </a:cubicBezTo>
                    <a:cubicBezTo>
                      <a:pt x="502" y="252"/>
                      <a:pt x="502" y="252"/>
                      <a:pt x="502" y="252"/>
                    </a:cubicBezTo>
                    <a:cubicBezTo>
                      <a:pt x="502" y="252"/>
                      <a:pt x="502" y="252"/>
                      <a:pt x="502" y="252"/>
                    </a:cubicBezTo>
                    <a:cubicBezTo>
                      <a:pt x="502" y="252"/>
                      <a:pt x="503" y="251"/>
                      <a:pt x="503" y="251"/>
                    </a:cubicBezTo>
                    <a:cubicBezTo>
                      <a:pt x="503" y="251"/>
                      <a:pt x="504" y="251"/>
                      <a:pt x="504" y="251"/>
                    </a:cubicBezTo>
                    <a:cubicBezTo>
                      <a:pt x="505" y="252"/>
                      <a:pt x="504" y="255"/>
                      <a:pt x="503" y="257"/>
                    </a:cubicBezTo>
                    <a:cubicBezTo>
                      <a:pt x="503" y="257"/>
                      <a:pt x="503" y="257"/>
                      <a:pt x="503" y="257"/>
                    </a:cubicBezTo>
                    <a:cubicBezTo>
                      <a:pt x="503" y="258"/>
                      <a:pt x="502" y="260"/>
                      <a:pt x="503" y="261"/>
                    </a:cubicBezTo>
                    <a:cubicBezTo>
                      <a:pt x="503" y="262"/>
                      <a:pt x="504" y="263"/>
                      <a:pt x="505" y="263"/>
                    </a:cubicBezTo>
                    <a:cubicBezTo>
                      <a:pt x="505" y="264"/>
                      <a:pt x="505" y="265"/>
                      <a:pt x="505" y="265"/>
                    </a:cubicBezTo>
                    <a:cubicBezTo>
                      <a:pt x="505" y="267"/>
                      <a:pt x="506" y="267"/>
                      <a:pt x="508" y="266"/>
                    </a:cubicBezTo>
                    <a:cubicBezTo>
                      <a:pt x="507" y="262"/>
                      <a:pt x="506" y="259"/>
                      <a:pt x="507" y="256"/>
                    </a:cubicBezTo>
                    <a:cubicBezTo>
                      <a:pt x="508" y="258"/>
                      <a:pt x="508" y="260"/>
                      <a:pt x="511" y="261"/>
                    </a:cubicBezTo>
                    <a:cubicBezTo>
                      <a:pt x="511" y="261"/>
                      <a:pt x="511" y="261"/>
                      <a:pt x="511" y="261"/>
                    </a:cubicBezTo>
                    <a:cubicBezTo>
                      <a:pt x="511" y="262"/>
                      <a:pt x="511" y="262"/>
                      <a:pt x="514" y="262"/>
                    </a:cubicBezTo>
                    <a:cubicBezTo>
                      <a:pt x="514" y="260"/>
                      <a:pt x="515" y="258"/>
                      <a:pt x="515" y="256"/>
                    </a:cubicBezTo>
                    <a:cubicBezTo>
                      <a:pt x="515" y="256"/>
                      <a:pt x="515" y="256"/>
                      <a:pt x="515" y="256"/>
                    </a:cubicBezTo>
                    <a:cubicBezTo>
                      <a:pt x="516" y="255"/>
                      <a:pt x="517" y="256"/>
                      <a:pt x="518" y="255"/>
                    </a:cubicBezTo>
                    <a:cubicBezTo>
                      <a:pt x="518" y="255"/>
                      <a:pt x="518" y="255"/>
                      <a:pt x="518" y="255"/>
                    </a:cubicBezTo>
                    <a:cubicBezTo>
                      <a:pt x="518" y="256"/>
                      <a:pt x="518" y="256"/>
                      <a:pt x="518" y="256"/>
                    </a:cubicBezTo>
                    <a:cubicBezTo>
                      <a:pt x="518" y="256"/>
                      <a:pt x="518" y="255"/>
                      <a:pt x="518" y="255"/>
                    </a:cubicBezTo>
                    <a:cubicBezTo>
                      <a:pt x="520" y="254"/>
                      <a:pt x="521" y="252"/>
                      <a:pt x="521" y="249"/>
                    </a:cubicBezTo>
                    <a:cubicBezTo>
                      <a:pt x="521" y="248"/>
                      <a:pt x="520" y="247"/>
                      <a:pt x="518" y="246"/>
                    </a:cubicBezTo>
                    <a:cubicBezTo>
                      <a:pt x="518" y="245"/>
                      <a:pt x="517" y="245"/>
                      <a:pt x="517" y="245"/>
                    </a:cubicBezTo>
                    <a:cubicBezTo>
                      <a:pt x="517" y="245"/>
                      <a:pt x="516" y="243"/>
                      <a:pt x="514" y="242"/>
                    </a:cubicBezTo>
                    <a:cubicBezTo>
                      <a:pt x="517" y="242"/>
                      <a:pt x="519" y="242"/>
                      <a:pt x="521" y="244"/>
                    </a:cubicBezTo>
                    <a:cubicBezTo>
                      <a:pt x="521" y="244"/>
                      <a:pt x="521" y="244"/>
                      <a:pt x="521" y="244"/>
                    </a:cubicBezTo>
                    <a:cubicBezTo>
                      <a:pt x="521" y="244"/>
                      <a:pt x="522" y="244"/>
                      <a:pt x="522" y="244"/>
                    </a:cubicBezTo>
                    <a:cubicBezTo>
                      <a:pt x="522" y="244"/>
                      <a:pt x="522" y="244"/>
                      <a:pt x="522" y="244"/>
                    </a:cubicBezTo>
                    <a:cubicBezTo>
                      <a:pt x="522" y="244"/>
                      <a:pt x="522" y="244"/>
                      <a:pt x="522" y="244"/>
                    </a:cubicBezTo>
                    <a:cubicBezTo>
                      <a:pt x="522" y="244"/>
                      <a:pt x="522" y="244"/>
                      <a:pt x="522" y="244"/>
                    </a:cubicBezTo>
                    <a:cubicBezTo>
                      <a:pt x="521" y="244"/>
                      <a:pt x="521" y="244"/>
                      <a:pt x="521" y="244"/>
                    </a:cubicBezTo>
                    <a:cubicBezTo>
                      <a:pt x="521" y="243"/>
                      <a:pt x="521" y="241"/>
                      <a:pt x="521" y="240"/>
                    </a:cubicBezTo>
                    <a:cubicBezTo>
                      <a:pt x="523" y="238"/>
                      <a:pt x="525" y="241"/>
                      <a:pt x="528" y="241"/>
                    </a:cubicBezTo>
                    <a:cubicBezTo>
                      <a:pt x="528" y="240"/>
                      <a:pt x="529" y="239"/>
                      <a:pt x="529" y="238"/>
                    </a:cubicBezTo>
                    <a:cubicBezTo>
                      <a:pt x="531" y="238"/>
                      <a:pt x="531" y="238"/>
                      <a:pt x="532" y="239"/>
                    </a:cubicBezTo>
                    <a:cubicBezTo>
                      <a:pt x="532" y="239"/>
                      <a:pt x="532" y="239"/>
                      <a:pt x="532" y="239"/>
                    </a:cubicBezTo>
                    <a:cubicBezTo>
                      <a:pt x="532" y="239"/>
                      <a:pt x="532" y="240"/>
                      <a:pt x="533" y="240"/>
                    </a:cubicBezTo>
                    <a:cubicBezTo>
                      <a:pt x="533" y="240"/>
                      <a:pt x="533" y="240"/>
                      <a:pt x="533" y="240"/>
                    </a:cubicBezTo>
                    <a:cubicBezTo>
                      <a:pt x="533" y="240"/>
                      <a:pt x="533" y="240"/>
                      <a:pt x="533" y="240"/>
                    </a:cubicBezTo>
                    <a:cubicBezTo>
                      <a:pt x="533" y="240"/>
                      <a:pt x="532" y="241"/>
                      <a:pt x="532" y="241"/>
                    </a:cubicBezTo>
                    <a:cubicBezTo>
                      <a:pt x="532" y="241"/>
                      <a:pt x="532" y="241"/>
                      <a:pt x="532" y="241"/>
                    </a:cubicBezTo>
                    <a:cubicBezTo>
                      <a:pt x="532" y="241"/>
                      <a:pt x="532" y="241"/>
                      <a:pt x="532" y="242"/>
                    </a:cubicBezTo>
                    <a:cubicBezTo>
                      <a:pt x="532" y="242"/>
                      <a:pt x="532" y="242"/>
                      <a:pt x="532" y="242"/>
                    </a:cubicBezTo>
                    <a:cubicBezTo>
                      <a:pt x="532" y="242"/>
                      <a:pt x="532" y="243"/>
                      <a:pt x="532" y="243"/>
                    </a:cubicBezTo>
                    <a:cubicBezTo>
                      <a:pt x="532" y="243"/>
                      <a:pt x="532" y="243"/>
                      <a:pt x="532" y="243"/>
                    </a:cubicBezTo>
                    <a:cubicBezTo>
                      <a:pt x="532" y="244"/>
                      <a:pt x="532" y="244"/>
                      <a:pt x="533" y="245"/>
                    </a:cubicBezTo>
                    <a:cubicBezTo>
                      <a:pt x="533" y="243"/>
                      <a:pt x="533" y="242"/>
                      <a:pt x="533" y="240"/>
                    </a:cubicBezTo>
                    <a:cubicBezTo>
                      <a:pt x="533" y="240"/>
                      <a:pt x="533" y="240"/>
                      <a:pt x="533" y="240"/>
                    </a:cubicBezTo>
                    <a:cubicBezTo>
                      <a:pt x="533" y="240"/>
                      <a:pt x="533" y="240"/>
                      <a:pt x="533" y="240"/>
                    </a:cubicBezTo>
                    <a:cubicBezTo>
                      <a:pt x="533" y="240"/>
                      <a:pt x="533" y="240"/>
                      <a:pt x="533" y="240"/>
                    </a:cubicBezTo>
                    <a:cubicBezTo>
                      <a:pt x="533" y="240"/>
                      <a:pt x="533" y="240"/>
                      <a:pt x="533" y="240"/>
                    </a:cubicBezTo>
                    <a:cubicBezTo>
                      <a:pt x="533" y="240"/>
                      <a:pt x="533" y="240"/>
                      <a:pt x="533" y="240"/>
                    </a:cubicBezTo>
                    <a:cubicBezTo>
                      <a:pt x="534" y="239"/>
                      <a:pt x="534" y="238"/>
                      <a:pt x="535" y="237"/>
                    </a:cubicBezTo>
                    <a:cubicBezTo>
                      <a:pt x="537" y="237"/>
                      <a:pt x="538" y="237"/>
                      <a:pt x="539" y="237"/>
                    </a:cubicBezTo>
                    <a:cubicBezTo>
                      <a:pt x="540" y="237"/>
                      <a:pt x="541" y="236"/>
                      <a:pt x="543" y="236"/>
                    </a:cubicBezTo>
                    <a:cubicBezTo>
                      <a:pt x="541" y="235"/>
                      <a:pt x="540" y="235"/>
                      <a:pt x="540" y="235"/>
                    </a:cubicBezTo>
                    <a:cubicBezTo>
                      <a:pt x="540" y="234"/>
                      <a:pt x="541" y="233"/>
                      <a:pt x="541" y="232"/>
                    </a:cubicBezTo>
                    <a:cubicBezTo>
                      <a:pt x="541" y="231"/>
                      <a:pt x="541" y="230"/>
                      <a:pt x="541" y="229"/>
                    </a:cubicBezTo>
                    <a:cubicBezTo>
                      <a:pt x="542" y="229"/>
                      <a:pt x="542" y="229"/>
                      <a:pt x="543" y="229"/>
                    </a:cubicBezTo>
                    <a:cubicBezTo>
                      <a:pt x="544" y="224"/>
                      <a:pt x="544" y="224"/>
                      <a:pt x="543" y="221"/>
                    </a:cubicBezTo>
                    <a:cubicBezTo>
                      <a:pt x="545" y="221"/>
                      <a:pt x="545" y="223"/>
                      <a:pt x="546" y="224"/>
                    </a:cubicBezTo>
                    <a:cubicBezTo>
                      <a:pt x="547" y="225"/>
                      <a:pt x="549" y="224"/>
                      <a:pt x="550" y="225"/>
                    </a:cubicBezTo>
                    <a:cubicBezTo>
                      <a:pt x="550" y="225"/>
                      <a:pt x="550" y="225"/>
                      <a:pt x="550" y="226"/>
                    </a:cubicBezTo>
                    <a:cubicBezTo>
                      <a:pt x="550" y="226"/>
                      <a:pt x="550" y="226"/>
                      <a:pt x="550" y="225"/>
                    </a:cubicBezTo>
                    <a:cubicBezTo>
                      <a:pt x="550" y="225"/>
                      <a:pt x="550" y="225"/>
                      <a:pt x="550" y="225"/>
                    </a:cubicBezTo>
                    <a:cubicBezTo>
                      <a:pt x="550" y="225"/>
                      <a:pt x="550" y="225"/>
                      <a:pt x="550" y="225"/>
                    </a:cubicBezTo>
                    <a:cubicBezTo>
                      <a:pt x="550" y="225"/>
                      <a:pt x="550" y="225"/>
                      <a:pt x="550" y="225"/>
                    </a:cubicBezTo>
                    <a:cubicBezTo>
                      <a:pt x="550" y="225"/>
                      <a:pt x="550" y="226"/>
                      <a:pt x="550" y="226"/>
                    </a:cubicBezTo>
                    <a:cubicBezTo>
                      <a:pt x="550" y="226"/>
                      <a:pt x="550" y="226"/>
                      <a:pt x="550" y="226"/>
                    </a:cubicBezTo>
                    <a:cubicBezTo>
                      <a:pt x="550" y="226"/>
                      <a:pt x="550" y="226"/>
                      <a:pt x="550" y="226"/>
                    </a:cubicBezTo>
                    <a:cubicBezTo>
                      <a:pt x="550" y="226"/>
                      <a:pt x="550" y="226"/>
                      <a:pt x="550" y="226"/>
                    </a:cubicBezTo>
                    <a:cubicBezTo>
                      <a:pt x="550" y="226"/>
                      <a:pt x="550" y="226"/>
                      <a:pt x="550" y="226"/>
                    </a:cubicBezTo>
                    <a:cubicBezTo>
                      <a:pt x="550" y="225"/>
                      <a:pt x="550" y="225"/>
                      <a:pt x="550" y="225"/>
                    </a:cubicBezTo>
                    <a:cubicBezTo>
                      <a:pt x="551" y="225"/>
                      <a:pt x="552" y="225"/>
                      <a:pt x="552" y="225"/>
                    </a:cubicBezTo>
                    <a:cubicBezTo>
                      <a:pt x="552" y="224"/>
                      <a:pt x="551" y="223"/>
                      <a:pt x="551" y="222"/>
                    </a:cubicBezTo>
                    <a:cubicBezTo>
                      <a:pt x="553" y="222"/>
                      <a:pt x="555" y="221"/>
                      <a:pt x="557" y="220"/>
                    </a:cubicBezTo>
                    <a:cubicBezTo>
                      <a:pt x="557" y="220"/>
                      <a:pt x="558" y="220"/>
                      <a:pt x="559" y="220"/>
                    </a:cubicBezTo>
                    <a:cubicBezTo>
                      <a:pt x="560" y="220"/>
                      <a:pt x="561" y="219"/>
                      <a:pt x="561" y="218"/>
                    </a:cubicBezTo>
                    <a:cubicBezTo>
                      <a:pt x="561" y="217"/>
                      <a:pt x="561" y="216"/>
                      <a:pt x="562" y="215"/>
                    </a:cubicBezTo>
                    <a:cubicBezTo>
                      <a:pt x="562" y="214"/>
                      <a:pt x="563" y="213"/>
                      <a:pt x="562" y="213"/>
                    </a:cubicBezTo>
                    <a:cubicBezTo>
                      <a:pt x="561" y="212"/>
                      <a:pt x="560" y="213"/>
                      <a:pt x="559" y="214"/>
                    </a:cubicBezTo>
                    <a:cubicBezTo>
                      <a:pt x="559" y="214"/>
                      <a:pt x="559" y="214"/>
                      <a:pt x="559" y="214"/>
                    </a:cubicBezTo>
                    <a:cubicBezTo>
                      <a:pt x="560" y="213"/>
                      <a:pt x="561" y="212"/>
                      <a:pt x="559" y="211"/>
                    </a:cubicBezTo>
                    <a:cubicBezTo>
                      <a:pt x="559" y="211"/>
                      <a:pt x="559" y="211"/>
                      <a:pt x="559" y="211"/>
                    </a:cubicBezTo>
                    <a:cubicBezTo>
                      <a:pt x="559" y="211"/>
                      <a:pt x="559" y="211"/>
                      <a:pt x="559" y="211"/>
                    </a:cubicBezTo>
                    <a:cubicBezTo>
                      <a:pt x="559" y="211"/>
                      <a:pt x="559" y="211"/>
                      <a:pt x="559" y="211"/>
                    </a:cubicBezTo>
                    <a:cubicBezTo>
                      <a:pt x="559" y="211"/>
                      <a:pt x="559" y="211"/>
                      <a:pt x="559" y="210"/>
                    </a:cubicBezTo>
                    <a:cubicBezTo>
                      <a:pt x="561" y="209"/>
                      <a:pt x="563" y="211"/>
                      <a:pt x="565" y="210"/>
                    </a:cubicBezTo>
                    <a:cubicBezTo>
                      <a:pt x="565" y="209"/>
                      <a:pt x="565" y="209"/>
                      <a:pt x="565" y="208"/>
                    </a:cubicBezTo>
                    <a:cubicBezTo>
                      <a:pt x="565" y="207"/>
                      <a:pt x="566" y="207"/>
                      <a:pt x="567" y="206"/>
                    </a:cubicBezTo>
                    <a:cubicBezTo>
                      <a:pt x="568" y="206"/>
                      <a:pt x="568" y="206"/>
                      <a:pt x="569" y="207"/>
                    </a:cubicBezTo>
                    <a:cubicBezTo>
                      <a:pt x="569" y="207"/>
                      <a:pt x="570" y="207"/>
                      <a:pt x="570" y="207"/>
                    </a:cubicBezTo>
                    <a:cubicBezTo>
                      <a:pt x="570" y="206"/>
                      <a:pt x="570" y="205"/>
                      <a:pt x="569" y="205"/>
                    </a:cubicBezTo>
                    <a:cubicBezTo>
                      <a:pt x="569" y="205"/>
                      <a:pt x="569" y="205"/>
                      <a:pt x="569" y="205"/>
                    </a:cubicBezTo>
                    <a:cubicBezTo>
                      <a:pt x="570" y="204"/>
                      <a:pt x="571" y="203"/>
                      <a:pt x="573" y="202"/>
                    </a:cubicBezTo>
                    <a:cubicBezTo>
                      <a:pt x="574" y="202"/>
                      <a:pt x="574" y="201"/>
                      <a:pt x="574" y="200"/>
                    </a:cubicBezTo>
                    <a:cubicBezTo>
                      <a:pt x="573" y="200"/>
                      <a:pt x="572" y="200"/>
                      <a:pt x="571" y="201"/>
                    </a:cubicBezTo>
                    <a:cubicBezTo>
                      <a:pt x="572" y="199"/>
                      <a:pt x="572" y="198"/>
                      <a:pt x="573" y="197"/>
                    </a:cubicBezTo>
                    <a:cubicBezTo>
                      <a:pt x="574" y="197"/>
                      <a:pt x="576" y="197"/>
                      <a:pt x="576" y="197"/>
                    </a:cubicBezTo>
                    <a:cubicBezTo>
                      <a:pt x="577" y="196"/>
                      <a:pt x="579" y="198"/>
                      <a:pt x="580" y="196"/>
                    </a:cubicBezTo>
                    <a:cubicBezTo>
                      <a:pt x="580" y="195"/>
                      <a:pt x="582" y="195"/>
                      <a:pt x="582" y="194"/>
                    </a:cubicBezTo>
                    <a:cubicBezTo>
                      <a:pt x="582" y="192"/>
                      <a:pt x="580" y="192"/>
                      <a:pt x="578" y="192"/>
                    </a:cubicBezTo>
                    <a:cubicBezTo>
                      <a:pt x="578" y="192"/>
                      <a:pt x="578" y="192"/>
                      <a:pt x="578" y="191"/>
                    </a:cubicBezTo>
                    <a:cubicBezTo>
                      <a:pt x="578" y="190"/>
                      <a:pt x="578" y="189"/>
                      <a:pt x="579" y="187"/>
                    </a:cubicBezTo>
                    <a:cubicBezTo>
                      <a:pt x="579" y="187"/>
                      <a:pt x="580" y="187"/>
                      <a:pt x="581" y="187"/>
                    </a:cubicBezTo>
                    <a:cubicBezTo>
                      <a:pt x="581" y="188"/>
                      <a:pt x="581" y="189"/>
                      <a:pt x="581" y="190"/>
                    </a:cubicBezTo>
                    <a:cubicBezTo>
                      <a:pt x="581" y="190"/>
                      <a:pt x="582" y="191"/>
                      <a:pt x="582" y="191"/>
                    </a:cubicBezTo>
                    <a:cubicBezTo>
                      <a:pt x="583" y="191"/>
                      <a:pt x="583" y="190"/>
                      <a:pt x="583" y="190"/>
                    </a:cubicBezTo>
                    <a:cubicBezTo>
                      <a:pt x="582" y="188"/>
                      <a:pt x="583" y="186"/>
                      <a:pt x="584" y="184"/>
                    </a:cubicBezTo>
                    <a:cubicBezTo>
                      <a:pt x="585" y="184"/>
                      <a:pt x="585" y="183"/>
                      <a:pt x="585" y="182"/>
                    </a:cubicBezTo>
                    <a:cubicBezTo>
                      <a:pt x="586" y="182"/>
                      <a:pt x="586" y="183"/>
                      <a:pt x="587" y="183"/>
                    </a:cubicBezTo>
                    <a:cubicBezTo>
                      <a:pt x="587" y="181"/>
                      <a:pt x="587" y="180"/>
                      <a:pt x="587" y="179"/>
                    </a:cubicBezTo>
                    <a:cubicBezTo>
                      <a:pt x="587" y="179"/>
                      <a:pt x="588" y="180"/>
                      <a:pt x="589" y="179"/>
                    </a:cubicBezTo>
                    <a:cubicBezTo>
                      <a:pt x="589" y="178"/>
                      <a:pt x="587" y="178"/>
                      <a:pt x="588" y="177"/>
                    </a:cubicBezTo>
                    <a:cubicBezTo>
                      <a:pt x="588" y="177"/>
                      <a:pt x="589" y="177"/>
                      <a:pt x="589" y="177"/>
                    </a:cubicBezTo>
                    <a:cubicBezTo>
                      <a:pt x="589" y="177"/>
                      <a:pt x="589" y="177"/>
                      <a:pt x="590" y="177"/>
                    </a:cubicBezTo>
                    <a:cubicBezTo>
                      <a:pt x="590" y="177"/>
                      <a:pt x="590" y="177"/>
                      <a:pt x="590" y="177"/>
                    </a:cubicBezTo>
                    <a:cubicBezTo>
                      <a:pt x="590" y="177"/>
                      <a:pt x="590" y="177"/>
                      <a:pt x="590" y="177"/>
                    </a:cubicBezTo>
                    <a:cubicBezTo>
                      <a:pt x="591" y="177"/>
                      <a:pt x="591" y="177"/>
                      <a:pt x="591" y="178"/>
                    </a:cubicBezTo>
                    <a:cubicBezTo>
                      <a:pt x="591" y="178"/>
                      <a:pt x="591" y="178"/>
                      <a:pt x="591" y="178"/>
                    </a:cubicBezTo>
                    <a:cubicBezTo>
                      <a:pt x="591" y="178"/>
                      <a:pt x="592" y="178"/>
                      <a:pt x="592" y="178"/>
                    </a:cubicBezTo>
                    <a:cubicBezTo>
                      <a:pt x="592" y="178"/>
                      <a:pt x="592" y="178"/>
                      <a:pt x="592" y="178"/>
                    </a:cubicBezTo>
                    <a:cubicBezTo>
                      <a:pt x="592" y="178"/>
                      <a:pt x="592" y="178"/>
                      <a:pt x="592" y="178"/>
                    </a:cubicBezTo>
                    <a:cubicBezTo>
                      <a:pt x="592" y="179"/>
                      <a:pt x="591" y="179"/>
                      <a:pt x="591" y="179"/>
                    </a:cubicBezTo>
                    <a:cubicBezTo>
                      <a:pt x="591" y="179"/>
                      <a:pt x="592" y="179"/>
                      <a:pt x="592" y="179"/>
                    </a:cubicBezTo>
                    <a:cubicBezTo>
                      <a:pt x="592" y="179"/>
                      <a:pt x="592" y="179"/>
                      <a:pt x="592" y="179"/>
                    </a:cubicBezTo>
                    <a:cubicBezTo>
                      <a:pt x="592" y="179"/>
                      <a:pt x="592" y="179"/>
                      <a:pt x="592" y="179"/>
                    </a:cubicBezTo>
                    <a:cubicBezTo>
                      <a:pt x="592" y="179"/>
                      <a:pt x="592" y="179"/>
                      <a:pt x="592" y="179"/>
                    </a:cubicBezTo>
                    <a:cubicBezTo>
                      <a:pt x="592" y="179"/>
                      <a:pt x="592" y="179"/>
                      <a:pt x="592" y="179"/>
                    </a:cubicBezTo>
                    <a:cubicBezTo>
                      <a:pt x="592" y="179"/>
                      <a:pt x="592" y="179"/>
                      <a:pt x="592" y="179"/>
                    </a:cubicBezTo>
                    <a:cubicBezTo>
                      <a:pt x="592" y="179"/>
                      <a:pt x="592" y="179"/>
                      <a:pt x="592" y="178"/>
                    </a:cubicBezTo>
                    <a:cubicBezTo>
                      <a:pt x="592" y="178"/>
                      <a:pt x="592" y="178"/>
                      <a:pt x="592" y="178"/>
                    </a:cubicBezTo>
                    <a:cubicBezTo>
                      <a:pt x="592" y="178"/>
                      <a:pt x="592" y="178"/>
                      <a:pt x="592" y="178"/>
                    </a:cubicBezTo>
                    <a:cubicBezTo>
                      <a:pt x="592" y="178"/>
                      <a:pt x="592" y="178"/>
                      <a:pt x="592" y="178"/>
                    </a:cubicBezTo>
                    <a:cubicBezTo>
                      <a:pt x="592" y="178"/>
                      <a:pt x="592" y="178"/>
                      <a:pt x="592" y="178"/>
                    </a:cubicBezTo>
                    <a:cubicBezTo>
                      <a:pt x="592" y="178"/>
                      <a:pt x="592" y="178"/>
                      <a:pt x="592" y="178"/>
                    </a:cubicBezTo>
                    <a:cubicBezTo>
                      <a:pt x="592" y="178"/>
                      <a:pt x="591" y="178"/>
                      <a:pt x="591" y="178"/>
                    </a:cubicBezTo>
                    <a:cubicBezTo>
                      <a:pt x="591" y="178"/>
                      <a:pt x="591" y="178"/>
                      <a:pt x="591" y="177"/>
                    </a:cubicBezTo>
                    <a:cubicBezTo>
                      <a:pt x="591" y="175"/>
                      <a:pt x="593" y="178"/>
                      <a:pt x="593" y="176"/>
                    </a:cubicBezTo>
                    <a:cubicBezTo>
                      <a:pt x="593" y="176"/>
                      <a:pt x="593" y="175"/>
                      <a:pt x="593" y="174"/>
                    </a:cubicBezTo>
                    <a:cubicBezTo>
                      <a:pt x="593" y="174"/>
                      <a:pt x="593" y="174"/>
                      <a:pt x="593" y="174"/>
                    </a:cubicBezTo>
                    <a:cubicBezTo>
                      <a:pt x="593" y="174"/>
                      <a:pt x="593" y="174"/>
                      <a:pt x="593" y="174"/>
                    </a:cubicBezTo>
                    <a:cubicBezTo>
                      <a:pt x="593" y="174"/>
                      <a:pt x="593" y="174"/>
                      <a:pt x="593" y="174"/>
                    </a:cubicBezTo>
                    <a:cubicBezTo>
                      <a:pt x="594" y="174"/>
                      <a:pt x="595" y="173"/>
                      <a:pt x="596" y="173"/>
                    </a:cubicBezTo>
                    <a:cubicBezTo>
                      <a:pt x="598" y="171"/>
                      <a:pt x="599" y="168"/>
                      <a:pt x="601" y="166"/>
                    </a:cubicBezTo>
                    <a:cubicBezTo>
                      <a:pt x="602" y="166"/>
                      <a:pt x="601" y="165"/>
                      <a:pt x="601" y="165"/>
                    </a:cubicBezTo>
                    <a:cubicBezTo>
                      <a:pt x="600" y="164"/>
                      <a:pt x="604" y="163"/>
                      <a:pt x="602" y="162"/>
                    </a:cubicBezTo>
                    <a:cubicBezTo>
                      <a:pt x="602" y="162"/>
                      <a:pt x="602" y="161"/>
                      <a:pt x="602" y="161"/>
                    </a:cubicBezTo>
                    <a:cubicBezTo>
                      <a:pt x="602" y="161"/>
                      <a:pt x="602" y="161"/>
                      <a:pt x="603" y="161"/>
                    </a:cubicBezTo>
                    <a:cubicBezTo>
                      <a:pt x="603" y="161"/>
                      <a:pt x="603" y="162"/>
                      <a:pt x="604" y="163"/>
                    </a:cubicBezTo>
                    <a:cubicBezTo>
                      <a:pt x="604" y="162"/>
                      <a:pt x="604" y="161"/>
                      <a:pt x="604" y="161"/>
                    </a:cubicBezTo>
                    <a:cubicBezTo>
                      <a:pt x="604" y="161"/>
                      <a:pt x="604" y="161"/>
                      <a:pt x="604" y="160"/>
                    </a:cubicBezTo>
                    <a:cubicBezTo>
                      <a:pt x="605" y="160"/>
                      <a:pt x="606" y="160"/>
                      <a:pt x="607" y="160"/>
                    </a:cubicBezTo>
                    <a:cubicBezTo>
                      <a:pt x="608" y="158"/>
                      <a:pt x="609" y="157"/>
                      <a:pt x="610" y="156"/>
                    </a:cubicBezTo>
                    <a:cubicBezTo>
                      <a:pt x="610" y="155"/>
                      <a:pt x="610" y="155"/>
                      <a:pt x="610" y="155"/>
                    </a:cubicBezTo>
                    <a:cubicBezTo>
                      <a:pt x="608" y="154"/>
                      <a:pt x="607" y="154"/>
                      <a:pt x="605" y="154"/>
                    </a:cubicBezTo>
                    <a:cubicBezTo>
                      <a:pt x="606" y="152"/>
                      <a:pt x="606" y="152"/>
                      <a:pt x="606" y="151"/>
                    </a:cubicBezTo>
                    <a:cubicBezTo>
                      <a:pt x="607" y="150"/>
                      <a:pt x="611" y="154"/>
                      <a:pt x="611" y="153"/>
                    </a:cubicBezTo>
                    <a:cubicBezTo>
                      <a:pt x="611" y="153"/>
                      <a:pt x="611" y="153"/>
                      <a:pt x="612" y="153"/>
                    </a:cubicBezTo>
                    <a:cubicBezTo>
                      <a:pt x="612" y="153"/>
                      <a:pt x="612" y="154"/>
                      <a:pt x="612" y="154"/>
                    </a:cubicBezTo>
                    <a:cubicBezTo>
                      <a:pt x="612" y="153"/>
                      <a:pt x="612" y="153"/>
                      <a:pt x="613" y="153"/>
                    </a:cubicBezTo>
                    <a:cubicBezTo>
                      <a:pt x="613" y="153"/>
                      <a:pt x="613" y="152"/>
                      <a:pt x="613" y="152"/>
                    </a:cubicBezTo>
                    <a:cubicBezTo>
                      <a:pt x="613" y="151"/>
                      <a:pt x="614" y="150"/>
                      <a:pt x="615" y="149"/>
                    </a:cubicBezTo>
                    <a:cubicBezTo>
                      <a:pt x="613" y="149"/>
                      <a:pt x="613" y="149"/>
                      <a:pt x="613" y="149"/>
                    </a:cubicBezTo>
                    <a:cubicBezTo>
                      <a:pt x="613" y="149"/>
                      <a:pt x="613" y="149"/>
                      <a:pt x="613" y="149"/>
                    </a:cubicBezTo>
                    <a:cubicBezTo>
                      <a:pt x="613" y="149"/>
                      <a:pt x="613" y="149"/>
                      <a:pt x="613" y="149"/>
                    </a:cubicBezTo>
                    <a:cubicBezTo>
                      <a:pt x="613" y="147"/>
                      <a:pt x="620" y="147"/>
                      <a:pt x="621" y="144"/>
                    </a:cubicBezTo>
                    <a:cubicBezTo>
                      <a:pt x="621" y="144"/>
                      <a:pt x="621" y="144"/>
                      <a:pt x="621" y="144"/>
                    </a:cubicBezTo>
                    <a:cubicBezTo>
                      <a:pt x="622" y="144"/>
                      <a:pt x="623" y="144"/>
                      <a:pt x="623" y="144"/>
                    </a:cubicBezTo>
                    <a:cubicBezTo>
                      <a:pt x="623" y="144"/>
                      <a:pt x="623" y="143"/>
                      <a:pt x="623" y="143"/>
                    </a:cubicBezTo>
                    <a:cubicBezTo>
                      <a:pt x="624" y="143"/>
                      <a:pt x="624" y="143"/>
                      <a:pt x="624" y="143"/>
                    </a:cubicBezTo>
                    <a:cubicBezTo>
                      <a:pt x="624" y="143"/>
                      <a:pt x="624" y="142"/>
                      <a:pt x="624" y="142"/>
                    </a:cubicBezTo>
                    <a:cubicBezTo>
                      <a:pt x="624" y="142"/>
                      <a:pt x="624" y="142"/>
                      <a:pt x="624" y="142"/>
                    </a:cubicBezTo>
                    <a:cubicBezTo>
                      <a:pt x="624" y="142"/>
                      <a:pt x="623" y="142"/>
                      <a:pt x="623" y="142"/>
                    </a:cubicBezTo>
                    <a:cubicBezTo>
                      <a:pt x="624" y="142"/>
                      <a:pt x="624" y="142"/>
                      <a:pt x="623" y="141"/>
                    </a:cubicBezTo>
                    <a:cubicBezTo>
                      <a:pt x="623" y="141"/>
                      <a:pt x="624" y="141"/>
                      <a:pt x="624" y="141"/>
                    </a:cubicBezTo>
                    <a:cubicBezTo>
                      <a:pt x="624" y="141"/>
                      <a:pt x="623" y="140"/>
                      <a:pt x="623" y="140"/>
                    </a:cubicBezTo>
                    <a:cubicBezTo>
                      <a:pt x="624" y="140"/>
                      <a:pt x="625" y="140"/>
                      <a:pt x="625" y="140"/>
                    </a:cubicBezTo>
                    <a:cubicBezTo>
                      <a:pt x="625" y="140"/>
                      <a:pt x="625" y="140"/>
                      <a:pt x="625" y="140"/>
                    </a:cubicBezTo>
                    <a:cubicBezTo>
                      <a:pt x="626" y="140"/>
                      <a:pt x="624" y="140"/>
                      <a:pt x="623" y="140"/>
                    </a:cubicBezTo>
                    <a:cubicBezTo>
                      <a:pt x="624" y="139"/>
                      <a:pt x="624" y="139"/>
                      <a:pt x="624" y="139"/>
                    </a:cubicBezTo>
                    <a:cubicBezTo>
                      <a:pt x="624" y="139"/>
                      <a:pt x="623" y="139"/>
                      <a:pt x="623" y="139"/>
                    </a:cubicBezTo>
                    <a:cubicBezTo>
                      <a:pt x="622" y="139"/>
                      <a:pt x="622" y="138"/>
                      <a:pt x="622" y="138"/>
                    </a:cubicBezTo>
                    <a:cubicBezTo>
                      <a:pt x="623" y="138"/>
                      <a:pt x="623" y="137"/>
                      <a:pt x="623" y="137"/>
                    </a:cubicBezTo>
                    <a:cubicBezTo>
                      <a:pt x="623" y="137"/>
                      <a:pt x="624" y="136"/>
                      <a:pt x="623" y="137"/>
                    </a:cubicBezTo>
                    <a:cubicBezTo>
                      <a:pt x="624" y="137"/>
                      <a:pt x="624" y="137"/>
                      <a:pt x="624" y="137"/>
                    </a:cubicBezTo>
                    <a:cubicBezTo>
                      <a:pt x="624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5" y="137"/>
                    </a:cubicBezTo>
                    <a:cubicBezTo>
                      <a:pt x="626" y="136"/>
                      <a:pt x="626" y="135"/>
                      <a:pt x="626" y="134"/>
                    </a:cubicBezTo>
                    <a:cubicBezTo>
                      <a:pt x="626" y="134"/>
                      <a:pt x="626" y="133"/>
                      <a:pt x="626" y="133"/>
                    </a:cubicBezTo>
                    <a:cubicBezTo>
                      <a:pt x="626" y="133"/>
                      <a:pt x="626" y="133"/>
                      <a:pt x="626" y="133"/>
                    </a:cubicBezTo>
                    <a:cubicBezTo>
                      <a:pt x="626" y="133"/>
                      <a:pt x="626" y="133"/>
                      <a:pt x="626" y="133"/>
                    </a:cubicBezTo>
                    <a:cubicBezTo>
                      <a:pt x="626" y="133"/>
                      <a:pt x="626" y="133"/>
                      <a:pt x="626" y="133"/>
                    </a:cubicBezTo>
                    <a:cubicBezTo>
                      <a:pt x="626" y="133"/>
                      <a:pt x="626" y="133"/>
                      <a:pt x="626" y="133"/>
                    </a:cubicBezTo>
                    <a:cubicBezTo>
                      <a:pt x="626" y="132"/>
                      <a:pt x="626" y="131"/>
                      <a:pt x="626" y="130"/>
                    </a:cubicBezTo>
                    <a:cubicBezTo>
                      <a:pt x="626" y="130"/>
                      <a:pt x="626" y="129"/>
                      <a:pt x="627" y="129"/>
                    </a:cubicBezTo>
                    <a:cubicBezTo>
                      <a:pt x="627" y="128"/>
                      <a:pt x="627" y="127"/>
                      <a:pt x="628" y="126"/>
                    </a:cubicBezTo>
                    <a:cubicBezTo>
                      <a:pt x="628" y="127"/>
                      <a:pt x="627" y="128"/>
                      <a:pt x="627" y="129"/>
                    </a:cubicBezTo>
                    <a:cubicBezTo>
                      <a:pt x="626" y="130"/>
                      <a:pt x="627" y="132"/>
                      <a:pt x="627" y="134"/>
                    </a:cubicBezTo>
                    <a:cubicBezTo>
                      <a:pt x="628" y="135"/>
                      <a:pt x="628" y="135"/>
                      <a:pt x="628" y="135"/>
                    </a:cubicBezTo>
                    <a:cubicBezTo>
                      <a:pt x="628" y="135"/>
                      <a:pt x="628" y="135"/>
                      <a:pt x="628" y="135"/>
                    </a:cubicBezTo>
                    <a:cubicBezTo>
                      <a:pt x="628" y="135"/>
                      <a:pt x="627" y="134"/>
                      <a:pt x="627" y="134"/>
                    </a:cubicBezTo>
                    <a:cubicBezTo>
                      <a:pt x="627" y="134"/>
                      <a:pt x="627" y="134"/>
                      <a:pt x="627" y="134"/>
                    </a:cubicBezTo>
                    <a:cubicBezTo>
                      <a:pt x="626" y="134"/>
                      <a:pt x="626" y="133"/>
                      <a:pt x="626" y="133"/>
                    </a:cubicBezTo>
                    <a:cubicBezTo>
                      <a:pt x="626" y="133"/>
                      <a:pt x="626" y="134"/>
                      <a:pt x="626" y="134"/>
                    </a:cubicBezTo>
                    <a:cubicBezTo>
                      <a:pt x="626" y="135"/>
                      <a:pt x="626" y="136"/>
                      <a:pt x="626" y="137"/>
                    </a:cubicBezTo>
                    <a:cubicBezTo>
                      <a:pt x="626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5" y="137"/>
                    </a:cubicBezTo>
                    <a:cubicBezTo>
                      <a:pt x="624" y="137"/>
                      <a:pt x="625" y="138"/>
                      <a:pt x="626" y="138"/>
                    </a:cubicBezTo>
                    <a:cubicBezTo>
                      <a:pt x="626" y="138"/>
                      <a:pt x="625" y="138"/>
                      <a:pt x="625" y="138"/>
                    </a:cubicBezTo>
                    <a:cubicBezTo>
                      <a:pt x="625" y="138"/>
                      <a:pt x="625" y="139"/>
                      <a:pt x="624" y="139"/>
                    </a:cubicBezTo>
                    <a:cubicBezTo>
                      <a:pt x="625" y="139"/>
                      <a:pt x="626" y="139"/>
                      <a:pt x="626" y="138"/>
                    </a:cubicBezTo>
                    <a:cubicBezTo>
                      <a:pt x="626" y="139"/>
                      <a:pt x="626" y="139"/>
                      <a:pt x="626" y="139"/>
                    </a:cubicBezTo>
                    <a:cubicBezTo>
                      <a:pt x="626" y="140"/>
                      <a:pt x="626" y="140"/>
                      <a:pt x="625" y="141"/>
                    </a:cubicBezTo>
                    <a:cubicBezTo>
                      <a:pt x="625" y="141"/>
                      <a:pt x="625" y="141"/>
                      <a:pt x="624" y="142"/>
                    </a:cubicBezTo>
                    <a:cubicBezTo>
                      <a:pt x="624" y="142"/>
                      <a:pt x="624" y="142"/>
                      <a:pt x="624" y="142"/>
                    </a:cubicBezTo>
                    <a:cubicBezTo>
                      <a:pt x="625" y="142"/>
                      <a:pt x="625" y="143"/>
                      <a:pt x="625" y="143"/>
                    </a:cubicBezTo>
                    <a:cubicBezTo>
                      <a:pt x="625" y="144"/>
                      <a:pt x="624" y="144"/>
                      <a:pt x="623" y="144"/>
                    </a:cubicBezTo>
                    <a:cubicBezTo>
                      <a:pt x="623" y="144"/>
                      <a:pt x="623" y="144"/>
                      <a:pt x="623" y="144"/>
                    </a:cubicBezTo>
                    <a:cubicBezTo>
                      <a:pt x="622" y="145"/>
                      <a:pt x="626" y="147"/>
                      <a:pt x="625" y="149"/>
                    </a:cubicBezTo>
                    <a:cubicBezTo>
                      <a:pt x="625" y="151"/>
                      <a:pt x="621" y="152"/>
                      <a:pt x="621" y="153"/>
                    </a:cubicBezTo>
                    <a:cubicBezTo>
                      <a:pt x="620" y="156"/>
                      <a:pt x="622" y="160"/>
                      <a:pt x="622" y="163"/>
                    </a:cubicBezTo>
                    <a:cubicBezTo>
                      <a:pt x="620" y="163"/>
                      <a:pt x="620" y="163"/>
                      <a:pt x="620" y="163"/>
                    </a:cubicBezTo>
                    <a:cubicBezTo>
                      <a:pt x="615" y="170"/>
                      <a:pt x="618" y="175"/>
                      <a:pt x="615" y="182"/>
                    </a:cubicBezTo>
                    <a:cubicBezTo>
                      <a:pt x="615" y="182"/>
                      <a:pt x="615" y="182"/>
                      <a:pt x="615" y="183"/>
                    </a:cubicBezTo>
                    <a:cubicBezTo>
                      <a:pt x="613" y="183"/>
                      <a:pt x="614" y="185"/>
                      <a:pt x="614" y="186"/>
                    </a:cubicBezTo>
                    <a:cubicBezTo>
                      <a:pt x="614" y="186"/>
                      <a:pt x="614" y="186"/>
                      <a:pt x="614" y="186"/>
                    </a:cubicBezTo>
                    <a:cubicBezTo>
                      <a:pt x="614" y="186"/>
                      <a:pt x="615" y="186"/>
                      <a:pt x="616" y="186"/>
                    </a:cubicBezTo>
                    <a:cubicBezTo>
                      <a:pt x="616" y="186"/>
                      <a:pt x="616" y="186"/>
                      <a:pt x="616" y="186"/>
                    </a:cubicBezTo>
                    <a:cubicBezTo>
                      <a:pt x="616" y="186"/>
                      <a:pt x="616" y="186"/>
                      <a:pt x="616" y="186"/>
                    </a:cubicBezTo>
                    <a:cubicBezTo>
                      <a:pt x="616" y="186"/>
                      <a:pt x="616" y="186"/>
                      <a:pt x="616" y="186"/>
                    </a:cubicBezTo>
                    <a:cubicBezTo>
                      <a:pt x="616" y="186"/>
                      <a:pt x="616" y="186"/>
                      <a:pt x="616" y="186"/>
                    </a:cubicBezTo>
                    <a:cubicBezTo>
                      <a:pt x="616" y="186"/>
                      <a:pt x="616" y="186"/>
                      <a:pt x="616" y="186"/>
                    </a:cubicBezTo>
                    <a:cubicBezTo>
                      <a:pt x="616" y="191"/>
                      <a:pt x="615" y="195"/>
                      <a:pt x="613" y="199"/>
                    </a:cubicBezTo>
                    <a:cubicBezTo>
                      <a:pt x="613" y="199"/>
                      <a:pt x="613" y="200"/>
                      <a:pt x="613" y="200"/>
                    </a:cubicBezTo>
                    <a:cubicBezTo>
                      <a:pt x="613" y="200"/>
                      <a:pt x="613" y="200"/>
                      <a:pt x="613" y="200"/>
                    </a:cubicBezTo>
                    <a:cubicBezTo>
                      <a:pt x="611" y="203"/>
                      <a:pt x="610" y="207"/>
                      <a:pt x="611" y="210"/>
                    </a:cubicBezTo>
                    <a:cubicBezTo>
                      <a:pt x="613" y="210"/>
                      <a:pt x="614" y="211"/>
                      <a:pt x="612" y="212"/>
                    </a:cubicBezTo>
                    <a:cubicBezTo>
                      <a:pt x="612" y="213"/>
                      <a:pt x="611" y="214"/>
                      <a:pt x="611" y="215"/>
                    </a:cubicBezTo>
                    <a:cubicBezTo>
                      <a:pt x="611" y="215"/>
                      <a:pt x="611" y="215"/>
                      <a:pt x="611" y="215"/>
                    </a:cubicBezTo>
                    <a:cubicBezTo>
                      <a:pt x="611" y="215"/>
                      <a:pt x="611" y="215"/>
                      <a:pt x="611" y="215"/>
                    </a:cubicBezTo>
                    <a:cubicBezTo>
                      <a:pt x="611" y="215"/>
                      <a:pt x="611" y="215"/>
                      <a:pt x="611" y="215"/>
                    </a:cubicBezTo>
                    <a:cubicBezTo>
                      <a:pt x="611" y="215"/>
                      <a:pt x="611" y="215"/>
                      <a:pt x="611" y="215"/>
                    </a:cubicBezTo>
                    <a:cubicBezTo>
                      <a:pt x="611" y="215"/>
                      <a:pt x="611" y="215"/>
                      <a:pt x="611" y="215"/>
                    </a:cubicBezTo>
                    <a:cubicBezTo>
                      <a:pt x="611" y="215"/>
                      <a:pt x="611" y="215"/>
                      <a:pt x="611" y="215"/>
                    </a:cubicBezTo>
                    <a:cubicBezTo>
                      <a:pt x="609" y="216"/>
                      <a:pt x="607" y="217"/>
                      <a:pt x="605" y="219"/>
                    </a:cubicBezTo>
                    <a:cubicBezTo>
                      <a:pt x="603" y="225"/>
                      <a:pt x="611" y="220"/>
                      <a:pt x="609" y="224"/>
                    </a:cubicBezTo>
                    <a:cubicBezTo>
                      <a:pt x="610" y="224"/>
                      <a:pt x="612" y="225"/>
                      <a:pt x="612" y="223"/>
                    </a:cubicBezTo>
                    <a:cubicBezTo>
                      <a:pt x="612" y="222"/>
                      <a:pt x="612" y="221"/>
                      <a:pt x="613" y="221"/>
                    </a:cubicBezTo>
                    <a:cubicBezTo>
                      <a:pt x="613" y="222"/>
                      <a:pt x="613" y="224"/>
                      <a:pt x="614" y="225"/>
                    </a:cubicBezTo>
                    <a:cubicBezTo>
                      <a:pt x="614" y="225"/>
                      <a:pt x="614" y="225"/>
                      <a:pt x="614" y="225"/>
                    </a:cubicBezTo>
                    <a:cubicBezTo>
                      <a:pt x="614" y="225"/>
                      <a:pt x="614" y="225"/>
                      <a:pt x="614" y="225"/>
                    </a:cubicBezTo>
                    <a:cubicBezTo>
                      <a:pt x="614" y="226"/>
                      <a:pt x="613" y="226"/>
                      <a:pt x="613" y="226"/>
                    </a:cubicBezTo>
                    <a:cubicBezTo>
                      <a:pt x="613" y="226"/>
                      <a:pt x="613" y="226"/>
                      <a:pt x="613" y="226"/>
                    </a:cubicBezTo>
                    <a:cubicBezTo>
                      <a:pt x="611" y="226"/>
                      <a:pt x="609" y="228"/>
                      <a:pt x="606" y="226"/>
                    </a:cubicBezTo>
                    <a:cubicBezTo>
                      <a:pt x="608" y="230"/>
                      <a:pt x="605" y="235"/>
                      <a:pt x="609" y="239"/>
                    </a:cubicBezTo>
                    <a:cubicBezTo>
                      <a:pt x="610" y="239"/>
                      <a:pt x="608" y="242"/>
                      <a:pt x="607" y="241"/>
                    </a:cubicBezTo>
                    <a:cubicBezTo>
                      <a:pt x="604" y="239"/>
                      <a:pt x="604" y="244"/>
                      <a:pt x="601" y="244"/>
                    </a:cubicBezTo>
                    <a:cubicBezTo>
                      <a:pt x="603" y="246"/>
                      <a:pt x="606" y="244"/>
                      <a:pt x="606" y="247"/>
                    </a:cubicBezTo>
                    <a:cubicBezTo>
                      <a:pt x="606" y="250"/>
                      <a:pt x="606" y="255"/>
                      <a:pt x="602" y="257"/>
                    </a:cubicBezTo>
                    <a:cubicBezTo>
                      <a:pt x="599" y="258"/>
                      <a:pt x="599" y="261"/>
                      <a:pt x="597" y="264"/>
                    </a:cubicBezTo>
                    <a:cubicBezTo>
                      <a:pt x="596" y="265"/>
                      <a:pt x="595" y="266"/>
                      <a:pt x="597" y="266"/>
                    </a:cubicBezTo>
                    <a:cubicBezTo>
                      <a:pt x="602" y="267"/>
                      <a:pt x="600" y="269"/>
                      <a:pt x="598" y="271"/>
                    </a:cubicBezTo>
                    <a:cubicBezTo>
                      <a:pt x="596" y="274"/>
                      <a:pt x="591" y="276"/>
                      <a:pt x="591" y="281"/>
                    </a:cubicBezTo>
                    <a:cubicBezTo>
                      <a:pt x="591" y="282"/>
                      <a:pt x="590" y="283"/>
                      <a:pt x="589" y="283"/>
                    </a:cubicBezTo>
                    <a:cubicBezTo>
                      <a:pt x="587" y="283"/>
                      <a:pt x="586" y="285"/>
                      <a:pt x="587" y="286"/>
                    </a:cubicBezTo>
                    <a:cubicBezTo>
                      <a:pt x="589" y="289"/>
                      <a:pt x="590" y="285"/>
                      <a:pt x="591" y="285"/>
                    </a:cubicBezTo>
                    <a:cubicBezTo>
                      <a:pt x="591" y="285"/>
                      <a:pt x="591" y="285"/>
                      <a:pt x="591" y="285"/>
                    </a:cubicBezTo>
                    <a:cubicBezTo>
                      <a:pt x="591" y="285"/>
                      <a:pt x="591" y="285"/>
                      <a:pt x="591" y="285"/>
                    </a:cubicBezTo>
                    <a:cubicBezTo>
                      <a:pt x="591" y="285"/>
                      <a:pt x="591" y="285"/>
                      <a:pt x="591" y="285"/>
                    </a:cubicBezTo>
                    <a:cubicBezTo>
                      <a:pt x="591" y="285"/>
                      <a:pt x="591" y="285"/>
                      <a:pt x="591" y="285"/>
                    </a:cubicBezTo>
                    <a:cubicBezTo>
                      <a:pt x="591" y="285"/>
                      <a:pt x="591" y="285"/>
                      <a:pt x="591" y="285"/>
                    </a:cubicBezTo>
                    <a:cubicBezTo>
                      <a:pt x="591" y="285"/>
                      <a:pt x="591" y="285"/>
                      <a:pt x="591" y="285"/>
                    </a:cubicBezTo>
                    <a:cubicBezTo>
                      <a:pt x="591" y="287"/>
                      <a:pt x="593" y="288"/>
                      <a:pt x="595" y="289"/>
                    </a:cubicBezTo>
                    <a:cubicBezTo>
                      <a:pt x="596" y="290"/>
                      <a:pt x="597" y="290"/>
                      <a:pt x="596" y="292"/>
                    </a:cubicBezTo>
                    <a:cubicBezTo>
                      <a:pt x="595" y="293"/>
                      <a:pt x="594" y="292"/>
                      <a:pt x="593" y="292"/>
                    </a:cubicBezTo>
                    <a:cubicBezTo>
                      <a:pt x="591" y="291"/>
                      <a:pt x="589" y="291"/>
                      <a:pt x="588" y="293"/>
                    </a:cubicBezTo>
                    <a:cubicBezTo>
                      <a:pt x="590" y="294"/>
                      <a:pt x="592" y="293"/>
                      <a:pt x="591" y="296"/>
                    </a:cubicBezTo>
                    <a:cubicBezTo>
                      <a:pt x="591" y="297"/>
                      <a:pt x="592" y="300"/>
                      <a:pt x="593" y="300"/>
                    </a:cubicBezTo>
                    <a:cubicBezTo>
                      <a:pt x="596" y="302"/>
                      <a:pt x="595" y="303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4" y="305"/>
                      <a:pt x="594" y="305"/>
                      <a:pt x="594" y="305"/>
                    </a:cubicBezTo>
                    <a:cubicBezTo>
                      <a:pt x="592" y="307"/>
                      <a:pt x="589" y="304"/>
                      <a:pt x="588" y="307"/>
                    </a:cubicBezTo>
                    <a:cubicBezTo>
                      <a:pt x="588" y="308"/>
                      <a:pt x="587" y="308"/>
                      <a:pt x="587" y="308"/>
                    </a:cubicBezTo>
                    <a:cubicBezTo>
                      <a:pt x="585" y="312"/>
                      <a:pt x="584" y="315"/>
                      <a:pt x="586" y="319"/>
                    </a:cubicBezTo>
                    <a:cubicBezTo>
                      <a:pt x="587" y="318"/>
                      <a:pt x="585" y="315"/>
                      <a:pt x="587" y="316"/>
                    </a:cubicBezTo>
                    <a:cubicBezTo>
                      <a:pt x="591" y="316"/>
                      <a:pt x="587" y="322"/>
                      <a:pt x="591" y="322"/>
                    </a:cubicBezTo>
                    <a:cubicBezTo>
                      <a:pt x="591" y="323"/>
                      <a:pt x="591" y="324"/>
                      <a:pt x="591" y="324"/>
                    </a:cubicBezTo>
                    <a:cubicBezTo>
                      <a:pt x="587" y="326"/>
                      <a:pt x="589" y="331"/>
                      <a:pt x="586" y="333"/>
                    </a:cubicBezTo>
                    <a:cubicBezTo>
                      <a:pt x="586" y="333"/>
                      <a:pt x="585" y="334"/>
                      <a:pt x="586" y="334"/>
                    </a:cubicBezTo>
                    <a:cubicBezTo>
                      <a:pt x="588" y="333"/>
                      <a:pt x="589" y="332"/>
                      <a:pt x="592" y="331"/>
                    </a:cubicBezTo>
                    <a:cubicBezTo>
                      <a:pt x="593" y="338"/>
                      <a:pt x="587" y="335"/>
                      <a:pt x="584" y="336"/>
                    </a:cubicBezTo>
                    <a:cubicBezTo>
                      <a:pt x="586" y="337"/>
                      <a:pt x="587" y="339"/>
                      <a:pt x="588" y="340"/>
                    </a:cubicBezTo>
                    <a:cubicBezTo>
                      <a:pt x="589" y="341"/>
                      <a:pt x="590" y="341"/>
                      <a:pt x="588" y="343"/>
                    </a:cubicBezTo>
                    <a:cubicBezTo>
                      <a:pt x="586" y="344"/>
                      <a:pt x="578" y="347"/>
                      <a:pt x="575" y="346"/>
                    </a:cubicBezTo>
                    <a:cubicBezTo>
                      <a:pt x="572" y="345"/>
                      <a:pt x="569" y="345"/>
                      <a:pt x="567" y="349"/>
                    </a:cubicBezTo>
                    <a:cubicBezTo>
                      <a:pt x="569" y="349"/>
                      <a:pt x="570" y="349"/>
                      <a:pt x="571" y="349"/>
                    </a:cubicBezTo>
                    <a:cubicBezTo>
                      <a:pt x="573" y="350"/>
                      <a:pt x="576" y="349"/>
                      <a:pt x="575" y="351"/>
                    </a:cubicBezTo>
                    <a:cubicBezTo>
                      <a:pt x="574" y="353"/>
                      <a:pt x="574" y="357"/>
                      <a:pt x="570" y="356"/>
                    </a:cubicBezTo>
                    <a:cubicBezTo>
                      <a:pt x="570" y="359"/>
                      <a:pt x="572" y="362"/>
                      <a:pt x="573" y="365"/>
                    </a:cubicBezTo>
                    <a:cubicBezTo>
                      <a:pt x="574" y="366"/>
                      <a:pt x="574" y="368"/>
                      <a:pt x="573" y="367"/>
                    </a:cubicBezTo>
                    <a:cubicBezTo>
                      <a:pt x="570" y="366"/>
                      <a:pt x="567" y="371"/>
                      <a:pt x="564" y="367"/>
                    </a:cubicBezTo>
                    <a:cubicBezTo>
                      <a:pt x="565" y="370"/>
                      <a:pt x="567" y="373"/>
                      <a:pt x="564" y="376"/>
                    </a:cubicBezTo>
                    <a:cubicBezTo>
                      <a:pt x="564" y="376"/>
                      <a:pt x="564" y="377"/>
                      <a:pt x="565" y="377"/>
                    </a:cubicBezTo>
                    <a:cubicBezTo>
                      <a:pt x="566" y="380"/>
                      <a:pt x="568" y="382"/>
                      <a:pt x="569" y="385"/>
                    </a:cubicBezTo>
                    <a:cubicBezTo>
                      <a:pt x="569" y="386"/>
                      <a:pt x="571" y="390"/>
                      <a:pt x="566" y="388"/>
                    </a:cubicBezTo>
                    <a:cubicBezTo>
                      <a:pt x="565" y="387"/>
                      <a:pt x="566" y="389"/>
                      <a:pt x="566" y="389"/>
                    </a:cubicBezTo>
                    <a:cubicBezTo>
                      <a:pt x="564" y="394"/>
                      <a:pt x="564" y="399"/>
                      <a:pt x="558" y="401"/>
                    </a:cubicBezTo>
                    <a:cubicBezTo>
                      <a:pt x="556" y="402"/>
                      <a:pt x="554" y="400"/>
                      <a:pt x="552" y="401"/>
                    </a:cubicBezTo>
                    <a:cubicBezTo>
                      <a:pt x="558" y="403"/>
                      <a:pt x="553" y="408"/>
                      <a:pt x="556" y="411"/>
                    </a:cubicBezTo>
                    <a:cubicBezTo>
                      <a:pt x="555" y="407"/>
                      <a:pt x="559" y="407"/>
                      <a:pt x="560" y="404"/>
                    </a:cubicBezTo>
                    <a:cubicBezTo>
                      <a:pt x="562" y="406"/>
                      <a:pt x="560" y="408"/>
                      <a:pt x="561" y="410"/>
                    </a:cubicBezTo>
                    <a:cubicBezTo>
                      <a:pt x="561" y="411"/>
                      <a:pt x="559" y="412"/>
                      <a:pt x="561" y="413"/>
                    </a:cubicBezTo>
                    <a:cubicBezTo>
                      <a:pt x="563" y="413"/>
                      <a:pt x="563" y="412"/>
                      <a:pt x="563" y="411"/>
                    </a:cubicBezTo>
                    <a:cubicBezTo>
                      <a:pt x="564" y="410"/>
                      <a:pt x="564" y="410"/>
                      <a:pt x="564" y="410"/>
                    </a:cubicBezTo>
                    <a:cubicBezTo>
                      <a:pt x="565" y="409"/>
                      <a:pt x="564" y="411"/>
                      <a:pt x="566" y="411"/>
                    </a:cubicBezTo>
                    <a:cubicBezTo>
                      <a:pt x="568" y="411"/>
                      <a:pt x="567" y="414"/>
                      <a:pt x="568" y="415"/>
                    </a:cubicBezTo>
                    <a:cubicBezTo>
                      <a:pt x="568" y="415"/>
                      <a:pt x="568" y="416"/>
                      <a:pt x="567" y="416"/>
                    </a:cubicBezTo>
                    <a:cubicBezTo>
                      <a:pt x="564" y="416"/>
                      <a:pt x="562" y="415"/>
                      <a:pt x="560" y="417"/>
                    </a:cubicBezTo>
                    <a:cubicBezTo>
                      <a:pt x="559" y="418"/>
                      <a:pt x="556" y="415"/>
                      <a:pt x="555" y="418"/>
                    </a:cubicBezTo>
                    <a:cubicBezTo>
                      <a:pt x="555" y="419"/>
                      <a:pt x="555" y="422"/>
                      <a:pt x="556" y="423"/>
                    </a:cubicBezTo>
                    <a:cubicBezTo>
                      <a:pt x="559" y="424"/>
                      <a:pt x="560" y="426"/>
                      <a:pt x="559" y="429"/>
                    </a:cubicBezTo>
                    <a:cubicBezTo>
                      <a:pt x="558" y="431"/>
                      <a:pt x="555" y="430"/>
                      <a:pt x="553" y="429"/>
                    </a:cubicBezTo>
                    <a:cubicBezTo>
                      <a:pt x="552" y="429"/>
                      <a:pt x="552" y="429"/>
                      <a:pt x="551" y="430"/>
                    </a:cubicBezTo>
                    <a:cubicBezTo>
                      <a:pt x="551" y="431"/>
                      <a:pt x="552" y="431"/>
                      <a:pt x="552" y="431"/>
                    </a:cubicBezTo>
                    <a:cubicBezTo>
                      <a:pt x="556" y="432"/>
                      <a:pt x="554" y="434"/>
                      <a:pt x="553" y="435"/>
                    </a:cubicBezTo>
                    <a:cubicBezTo>
                      <a:pt x="553" y="436"/>
                      <a:pt x="551" y="437"/>
                      <a:pt x="553" y="437"/>
                    </a:cubicBezTo>
                    <a:cubicBezTo>
                      <a:pt x="554" y="437"/>
                      <a:pt x="556" y="437"/>
                      <a:pt x="555" y="438"/>
                    </a:cubicBezTo>
                    <a:cubicBezTo>
                      <a:pt x="554" y="439"/>
                      <a:pt x="553" y="440"/>
                      <a:pt x="552" y="440"/>
                    </a:cubicBezTo>
                    <a:cubicBezTo>
                      <a:pt x="548" y="437"/>
                      <a:pt x="552" y="440"/>
                      <a:pt x="551" y="443"/>
                    </a:cubicBezTo>
                    <a:cubicBezTo>
                      <a:pt x="548" y="450"/>
                      <a:pt x="549" y="452"/>
                      <a:pt x="543" y="449"/>
                    </a:cubicBezTo>
                    <a:cubicBezTo>
                      <a:pt x="544" y="452"/>
                      <a:pt x="544" y="452"/>
                      <a:pt x="541" y="454"/>
                    </a:cubicBezTo>
                    <a:cubicBezTo>
                      <a:pt x="540" y="455"/>
                      <a:pt x="539" y="455"/>
                      <a:pt x="539" y="455"/>
                    </a:cubicBezTo>
                    <a:cubicBezTo>
                      <a:pt x="539" y="459"/>
                      <a:pt x="538" y="463"/>
                      <a:pt x="542" y="466"/>
                    </a:cubicBezTo>
                    <a:cubicBezTo>
                      <a:pt x="542" y="466"/>
                      <a:pt x="542" y="466"/>
                      <a:pt x="542" y="466"/>
                    </a:cubicBezTo>
                    <a:cubicBezTo>
                      <a:pt x="542" y="466"/>
                      <a:pt x="542" y="466"/>
                      <a:pt x="542" y="466"/>
                    </a:cubicBezTo>
                    <a:cubicBezTo>
                      <a:pt x="542" y="466"/>
                      <a:pt x="542" y="466"/>
                      <a:pt x="542" y="466"/>
                    </a:cubicBezTo>
                    <a:cubicBezTo>
                      <a:pt x="542" y="466"/>
                      <a:pt x="542" y="466"/>
                      <a:pt x="542" y="466"/>
                    </a:cubicBezTo>
                    <a:cubicBezTo>
                      <a:pt x="542" y="466"/>
                      <a:pt x="542" y="466"/>
                      <a:pt x="542" y="466"/>
                    </a:cubicBezTo>
                    <a:cubicBezTo>
                      <a:pt x="542" y="466"/>
                      <a:pt x="542" y="466"/>
                      <a:pt x="542" y="466"/>
                    </a:cubicBezTo>
                    <a:cubicBezTo>
                      <a:pt x="540" y="465"/>
                      <a:pt x="540" y="467"/>
                      <a:pt x="539" y="467"/>
                    </a:cubicBezTo>
                    <a:cubicBezTo>
                      <a:pt x="534" y="467"/>
                      <a:pt x="535" y="469"/>
                      <a:pt x="538" y="471"/>
                    </a:cubicBezTo>
                    <a:cubicBezTo>
                      <a:pt x="541" y="474"/>
                      <a:pt x="534" y="476"/>
                      <a:pt x="535" y="479"/>
                    </a:cubicBezTo>
                    <a:cubicBezTo>
                      <a:pt x="536" y="480"/>
                      <a:pt x="535" y="481"/>
                      <a:pt x="533" y="480"/>
                    </a:cubicBezTo>
                    <a:cubicBezTo>
                      <a:pt x="532" y="479"/>
                      <a:pt x="530" y="476"/>
                      <a:pt x="529" y="479"/>
                    </a:cubicBezTo>
                    <a:cubicBezTo>
                      <a:pt x="527" y="481"/>
                      <a:pt x="524" y="483"/>
                      <a:pt x="528" y="486"/>
                    </a:cubicBezTo>
                    <a:cubicBezTo>
                      <a:pt x="528" y="487"/>
                      <a:pt x="528" y="488"/>
                      <a:pt x="528" y="488"/>
                    </a:cubicBezTo>
                    <a:cubicBezTo>
                      <a:pt x="525" y="488"/>
                      <a:pt x="524" y="493"/>
                      <a:pt x="521" y="493"/>
                    </a:cubicBezTo>
                    <a:cubicBezTo>
                      <a:pt x="522" y="494"/>
                      <a:pt x="529" y="498"/>
                      <a:pt x="531" y="499"/>
                    </a:cubicBezTo>
                    <a:cubicBezTo>
                      <a:pt x="532" y="500"/>
                      <a:pt x="532" y="501"/>
                      <a:pt x="531" y="502"/>
                    </a:cubicBezTo>
                    <a:cubicBezTo>
                      <a:pt x="527" y="505"/>
                      <a:pt x="522" y="510"/>
                      <a:pt x="520" y="514"/>
                    </a:cubicBezTo>
                    <a:cubicBezTo>
                      <a:pt x="518" y="516"/>
                      <a:pt x="517" y="519"/>
                      <a:pt x="513" y="519"/>
                    </a:cubicBezTo>
                    <a:cubicBezTo>
                      <a:pt x="512" y="519"/>
                      <a:pt x="512" y="520"/>
                      <a:pt x="511" y="521"/>
                    </a:cubicBezTo>
                    <a:cubicBezTo>
                      <a:pt x="511" y="522"/>
                      <a:pt x="511" y="523"/>
                      <a:pt x="513" y="523"/>
                    </a:cubicBezTo>
                    <a:cubicBezTo>
                      <a:pt x="514" y="523"/>
                      <a:pt x="514" y="525"/>
                      <a:pt x="513" y="525"/>
                    </a:cubicBezTo>
                    <a:cubicBezTo>
                      <a:pt x="511" y="526"/>
                      <a:pt x="514" y="527"/>
                      <a:pt x="515" y="528"/>
                    </a:cubicBezTo>
                    <a:cubicBezTo>
                      <a:pt x="517" y="533"/>
                      <a:pt x="512" y="532"/>
                      <a:pt x="511" y="534"/>
                    </a:cubicBezTo>
                    <a:cubicBezTo>
                      <a:pt x="509" y="532"/>
                      <a:pt x="508" y="533"/>
                      <a:pt x="509" y="535"/>
                    </a:cubicBezTo>
                    <a:cubicBezTo>
                      <a:pt x="510" y="537"/>
                      <a:pt x="508" y="537"/>
                      <a:pt x="507" y="537"/>
                    </a:cubicBezTo>
                    <a:cubicBezTo>
                      <a:pt x="505" y="538"/>
                      <a:pt x="504" y="539"/>
                      <a:pt x="502" y="540"/>
                    </a:cubicBezTo>
                    <a:cubicBezTo>
                      <a:pt x="502" y="540"/>
                      <a:pt x="501" y="540"/>
                      <a:pt x="501" y="541"/>
                    </a:cubicBezTo>
                    <a:cubicBezTo>
                      <a:pt x="501" y="541"/>
                      <a:pt x="502" y="542"/>
                      <a:pt x="502" y="542"/>
                    </a:cubicBezTo>
                    <a:cubicBezTo>
                      <a:pt x="505" y="539"/>
                      <a:pt x="506" y="543"/>
                      <a:pt x="506" y="543"/>
                    </a:cubicBezTo>
                    <a:cubicBezTo>
                      <a:pt x="507" y="546"/>
                      <a:pt x="503" y="544"/>
                      <a:pt x="503" y="546"/>
                    </a:cubicBezTo>
                    <a:cubicBezTo>
                      <a:pt x="503" y="548"/>
                      <a:pt x="506" y="547"/>
                      <a:pt x="505" y="549"/>
                    </a:cubicBezTo>
                    <a:cubicBezTo>
                      <a:pt x="504" y="551"/>
                      <a:pt x="502" y="550"/>
                      <a:pt x="501" y="550"/>
                    </a:cubicBezTo>
                    <a:cubicBezTo>
                      <a:pt x="499" y="550"/>
                      <a:pt x="499" y="549"/>
                      <a:pt x="499" y="547"/>
                    </a:cubicBezTo>
                    <a:cubicBezTo>
                      <a:pt x="499" y="546"/>
                      <a:pt x="499" y="546"/>
                      <a:pt x="498" y="546"/>
                    </a:cubicBezTo>
                    <a:cubicBezTo>
                      <a:pt x="497" y="546"/>
                      <a:pt x="496" y="547"/>
                      <a:pt x="496" y="547"/>
                    </a:cubicBezTo>
                    <a:cubicBezTo>
                      <a:pt x="497" y="549"/>
                      <a:pt x="495" y="551"/>
                      <a:pt x="495" y="552"/>
                    </a:cubicBezTo>
                    <a:cubicBezTo>
                      <a:pt x="496" y="553"/>
                      <a:pt x="498" y="553"/>
                      <a:pt x="500" y="551"/>
                    </a:cubicBezTo>
                    <a:cubicBezTo>
                      <a:pt x="501" y="551"/>
                      <a:pt x="502" y="551"/>
                      <a:pt x="502" y="551"/>
                    </a:cubicBezTo>
                    <a:cubicBezTo>
                      <a:pt x="502" y="553"/>
                      <a:pt x="500" y="554"/>
                      <a:pt x="499" y="555"/>
                    </a:cubicBezTo>
                    <a:cubicBezTo>
                      <a:pt x="497" y="560"/>
                      <a:pt x="494" y="561"/>
                      <a:pt x="490" y="560"/>
                    </a:cubicBezTo>
                    <a:cubicBezTo>
                      <a:pt x="494" y="562"/>
                      <a:pt x="491" y="566"/>
                      <a:pt x="493" y="569"/>
                    </a:cubicBezTo>
                    <a:cubicBezTo>
                      <a:pt x="495" y="572"/>
                      <a:pt x="492" y="572"/>
                      <a:pt x="490" y="573"/>
                    </a:cubicBezTo>
                    <a:cubicBezTo>
                      <a:pt x="488" y="573"/>
                      <a:pt x="488" y="574"/>
                      <a:pt x="491" y="577"/>
                    </a:cubicBezTo>
                    <a:cubicBezTo>
                      <a:pt x="491" y="578"/>
                      <a:pt x="492" y="580"/>
                      <a:pt x="490" y="580"/>
                    </a:cubicBezTo>
                    <a:cubicBezTo>
                      <a:pt x="489" y="580"/>
                      <a:pt x="486" y="582"/>
                      <a:pt x="487" y="580"/>
                    </a:cubicBezTo>
                    <a:cubicBezTo>
                      <a:pt x="487" y="576"/>
                      <a:pt x="483" y="578"/>
                      <a:pt x="482" y="575"/>
                    </a:cubicBezTo>
                    <a:cubicBezTo>
                      <a:pt x="482" y="579"/>
                      <a:pt x="480" y="583"/>
                      <a:pt x="479" y="586"/>
                    </a:cubicBezTo>
                    <a:cubicBezTo>
                      <a:pt x="481" y="587"/>
                      <a:pt x="483" y="585"/>
                      <a:pt x="483" y="587"/>
                    </a:cubicBezTo>
                    <a:cubicBezTo>
                      <a:pt x="483" y="588"/>
                      <a:pt x="483" y="590"/>
                      <a:pt x="482" y="591"/>
                    </a:cubicBezTo>
                    <a:cubicBezTo>
                      <a:pt x="481" y="592"/>
                      <a:pt x="481" y="588"/>
                      <a:pt x="478" y="590"/>
                    </a:cubicBezTo>
                    <a:cubicBezTo>
                      <a:pt x="480" y="593"/>
                      <a:pt x="482" y="595"/>
                      <a:pt x="478" y="596"/>
                    </a:cubicBezTo>
                    <a:cubicBezTo>
                      <a:pt x="477" y="597"/>
                      <a:pt x="476" y="597"/>
                      <a:pt x="476" y="598"/>
                    </a:cubicBezTo>
                    <a:cubicBezTo>
                      <a:pt x="473" y="602"/>
                      <a:pt x="473" y="601"/>
                      <a:pt x="469" y="603"/>
                    </a:cubicBezTo>
                    <a:cubicBezTo>
                      <a:pt x="468" y="603"/>
                      <a:pt x="463" y="604"/>
                      <a:pt x="465" y="608"/>
                    </a:cubicBezTo>
                    <a:cubicBezTo>
                      <a:pt x="465" y="610"/>
                      <a:pt x="466" y="612"/>
                      <a:pt x="467" y="614"/>
                    </a:cubicBezTo>
                    <a:cubicBezTo>
                      <a:pt x="466" y="616"/>
                      <a:pt x="465" y="618"/>
                      <a:pt x="465" y="618"/>
                    </a:cubicBezTo>
                    <a:cubicBezTo>
                      <a:pt x="465" y="618"/>
                      <a:pt x="465" y="618"/>
                      <a:pt x="465" y="618"/>
                    </a:cubicBezTo>
                    <a:cubicBezTo>
                      <a:pt x="464" y="618"/>
                      <a:pt x="464" y="617"/>
                      <a:pt x="464" y="617"/>
                    </a:cubicBezTo>
                    <a:cubicBezTo>
                      <a:pt x="466" y="616"/>
                      <a:pt x="466" y="614"/>
                      <a:pt x="465" y="612"/>
                    </a:cubicBezTo>
                    <a:cubicBezTo>
                      <a:pt x="463" y="613"/>
                      <a:pt x="463" y="615"/>
                      <a:pt x="464" y="616"/>
                    </a:cubicBezTo>
                    <a:cubicBezTo>
                      <a:pt x="463" y="616"/>
                      <a:pt x="463" y="616"/>
                      <a:pt x="463" y="616"/>
                    </a:cubicBezTo>
                    <a:cubicBezTo>
                      <a:pt x="462" y="617"/>
                      <a:pt x="462" y="618"/>
                      <a:pt x="463" y="620"/>
                    </a:cubicBezTo>
                    <a:cubicBezTo>
                      <a:pt x="463" y="620"/>
                      <a:pt x="463" y="620"/>
                      <a:pt x="463" y="620"/>
                    </a:cubicBezTo>
                    <a:cubicBezTo>
                      <a:pt x="462" y="620"/>
                      <a:pt x="462" y="621"/>
                      <a:pt x="462" y="621"/>
                    </a:cubicBezTo>
                    <a:cubicBezTo>
                      <a:pt x="462" y="621"/>
                      <a:pt x="462" y="621"/>
                      <a:pt x="462" y="620"/>
                    </a:cubicBezTo>
                    <a:cubicBezTo>
                      <a:pt x="461" y="621"/>
                      <a:pt x="462" y="623"/>
                      <a:pt x="462" y="623"/>
                    </a:cubicBezTo>
                    <a:cubicBezTo>
                      <a:pt x="462" y="623"/>
                      <a:pt x="462" y="623"/>
                      <a:pt x="462" y="623"/>
                    </a:cubicBezTo>
                    <a:cubicBezTo>
                      <a:pt x="462" y="623"/>
                      <a:pt x="462" y="623"/>
                      <a:pt x="462" y="623"/>
                    </a:cubicBezTo>
                    <a:cubicBezTo>
                      <a:pt x="462" y="623"/>
                      <a:pt x="462" y="623"/>
                      <a:pt x="462" y="622"/>
                    </a:cubicBezTo>
                    <a:cubicBezTo>
                      <a:pt x="462" y="622"/>
                      <a:pt x="462" y="622"/>
                      <a:pt x="462" y="623"/>
                    </a:cubicBezTo>
                    <a:cubicBezTo>
                      <a:pt x="463" y="623"/>
                      <a:pt x="464" y="623"/>
                      <a:pt x="465" y="622"/>
                    </a:cubicBezTo>
                    <a:cubicBezTo>
                      <a:pt x="465" y="623"/>
                      <a:pt x="465" y="623"/>
                      <a:pt x="466" y="623"/>
                    </a:cubicBezTo>
                    <a:cubicBezTo>
                      <a:pt x="466" y="624"/>
                      <a:pt x="464" y="624"/>
                      <a:pt x="464" y="625"/>
                    </a:cubicBezTo>
                    <a:cubicBezTo>
                      <a:pt x="463" y="625"/>
                      <a:pt x="463" y="626"/>
                      <a:pt x="462" y="626"/>
                    </a:cubicBezTo>
                    <a:cubicBezTo>
                      <a:pt x="462" y="626"/>
                      <a:pt x="462" y="626"/>
                      <a:pt x="462" y="626"/>
                    </a:cubicBezTo>
                    <a:cubicBezTo>
                      <a:pt x="462" y="625"/>
                      <a:pt x="461" y="625"/>
                      <a:pt x="461" y="625"/>
                    </a:cubicBezTo>
                    <a:cubicBezTo>
                      <a:pt x="461" y="625"/>
                      <a:pt x="461" y="625"/>
                      <a:pt x="460" y="625"/>
                    </a:cubicBezTo>
                    <a:cubicBezTo>
                      <a:pt x="459" y="625"/>
                      <a:pt x="458" y="625"/>
                      <a:pt x="458" y="627"/>
                    </a:cubicBezTo>
                    <a:cubicBezTo>
                      <a:pt x="458" y="627"/>
                      <a:pt x="458" y="627"/>
                      <a:pt x="458" y="627"/>
                    </a:cubicBezTo>
                    <a:cubicBezTo>
                      <a:pt x="458" y="627"/>
                      <a:pt x="458" y="627"/>
                      <a:pt x="458" y="627"/>
                    </a:cubicBezTo>
                    <a:cubicBezTo>
                      <a:pt x="458" y="627"/>
                      <a:pt x="458" y="627"/>
                      <a:pt x="458" y="627"/>
                    </a:cubicBezTo>
                    <a:cubicBezTo>
                      <a:pt x="458" y="627"/>
                      <a:pt x="458" y="627"/>
                      <a:pt x="458" y="627"/>
                    </a:cubicBezTo>
                    <a:cubicBezTo>
                      <a:pt x="458" y="627"/>
                      <a:pt x="458" y="627"/>
                      <a:pt x="458" y="627"/>
                    </a:cubicBezTo>
                    <a:cubicBezTo>
                      <a:pt x="458" y="627"/>
                      <a:pt x="458" y="627"/>
                      <a:pt x="458" y="627"/>
                    </a:cubicBezTo>
                    <a:cubicBezTo>
                      <a:pt x="457" y="626"/>
                      <a:pt x="456" y="627"/>
                      <a:pt x="455" y="627"/>
                    </a:cubicBezTo>
                    <a:cubicBezTo>
                      <a:pt x="454" y="627"/>
                      <a:pt x="454" y="627"/>
                      <a:pt x="454" y="627"/>
                    </a:cubicBezTo>
                    <a:cubicBezTo>
                      <a:pt x="454" y="627"/>
                      <a:pt x="454" y="627"/>
                      <a:pt x="454" y="627"/>
                    </a:cubicBezTo>
                    <a:cubicBezTo>
                      <a:pt x="454" y="627"/>
                      <a:pt x="453" y="627"/>
                      <a:pt x="453" y="627"/>
                    </a:cubicBezTo>
                    <a:cubicBezTo>
                      <a:pt x="453" y="626"/>
                      <a:pt x="453" y="628"/>
                      <a:pt x="452" y="630"/>
                    </a:cubicBezTo>
                    <a:cubicBezTo>
                      <a:pt x="452" y="630"/>
                      <a:pt x="452" y="631"/>
                      <a:pt x="452" y="631"/>
                    </a:cubicBezTo>
                    <a:cubicBezTo>
                      <a:pt x="451" y="630"/>
                      <a:pt x="453" y="627"/>
                      <a:pt x="449" y="626"/>
                    </a:cubicBezTo>
                    <a:cubicBezTo>
                      <a:pt x="449" y="631"/>
                      <a:pt x="455" y="633"/>
                      <a:pt x="452" y="632"/>
                    </a:cubicBezTo>
                    <a:cubicBezTo>
                      <a:pt x="452" y="633"/>
                      <a:pt x="452" y="634"/>
                      <a:pt x="452" y="634"/>
                    </a:cubicBezTo>
                    <a:cubicBezTo>
                      <a:pt x="452" y="635"/>
                      <a:pt x="453" y="635"/>
                      <a:pt x="453" y="636"/>
                    </a:cubicBezTo>
                    <a:cubicBezTo>
                      <a:pt x="453" y="636"/>
                      <a:pt x="453" y="636"/>
                      <a:pt x="453" y="637"/>
                    </a:cubicBezTo>
                    <a:cubicBezTo>
                      <a:pt x="453" y="639"/>
                      <a:pt x="450" y="638"/>
                      <a:pt x="450" y="640"/>
                    </a:cubicBezTo>
                    <a:cubicBezTo>
                      <a:pt x="451" y="640"/>
                      <a:pt x="451" y="641"/>
                      <a:pt x="452" y="641"/>
                    </a:cubicBezTo>
                    <a:cubicBezTo>
                      <a:pt x="452" y="641"/>
                      <a:pt x="454" y="642"/>
                      <a:pt x="453" y="642"/>
                    </a:cubicBezTo>
                    <a:cubicBezTo>
                      <a:pt x="452" y="644"/>
                      <a:pt x="450" y="644"/>
                      <a:pt x="452" y="649"/>
                    </a:cubicBezTo>
                    <a:cubicBezTo>
                      <a:pt x="450" y="648"/>
                      <a:pt x="449" y="650"/>
                      <a:pt x="448" y="650"/>
                    </a:cubicBezTo>
                    <a:cubicBezTo>
                      <a:pt x="449" y="649"/>
                      <a:pt x="450" y="648"/>
                      <a:pt x="448" y="647"/>
                    </a:cubicBezTo>
                    <a:cubicBezTo>
                      <a:pt x="448" y="647"/>
                      <a:pt x="448" y="648"/>
                      <a:pt x="447" y="649"/>
                    </a:cubicBezTo>
                    <a:cubicBezTo>
                      <a:pt x="447" y="648"/>
                      <a:pt x="447" y="648"/>
                      <a:pt x="446" y="649"/>
                    </a:cubicBezTo>
                    <a:cubicBezTo>
                      <a:pt x="445" y="650"/>
                      <a:pt x="443" y="651"/>
                      <a:pt x="443" y="652"/>
                    </a:cubicBezTo>
                    <a:cubicBezTo>
                      <a:pt x="442" y="652"/>
                      <a:pt x="442" y="652"/>
                      <a:pt x="441" y="652"/>
                    </a:cubicBezTo>
                    <a:cubicBezTo>
                      <a:pt x="441" y="653"/>
                      <a:pt x="441" y="652"/>
                      <a:pt x="443" y="653"/>
                    </a:cubicBezTo>
                    <a:cubicBezTo>
                      <a:pt x="441" y="654"/>
                      <a:pt x="440" y="655"/>
                      <a:pt x="439" y="656"/>
                    </a:cubicBezTo>
                    <a:cubicBezTo>
                      <a:pt x="441" y="658"/>
                      <a:pt x="440" y="658"/>
                      <a:pt x="439" y="658"/>
                    </a:cubicBezTo>
                    <a:cubicBezTo>
                      <a:pt x="439" y="659"/>
                      <a:pt x="438" y="660"/>
                      <a:pt x="437" y="660"/>
                    </a:cubicBezTo>
                    <a:cubicBezTo>
                      <a:pt x="437" y="659"/>
                      <a:pt x="437" y="658"/>
                      <a:pt x="439" y="658"/>
                    </a:cubicBezTo>
                    <a:cubicBezTo>
                      <a:pt x="439" y="658"/>
                      <a:pt x="439" y="657"/>
                      <a:pt x="439" y="657"/>
                    </a:cubicBezTo>
                    <a:cubicBezTo>
                      <a:pt x="438" y="658"/>
                      <a:pt x="438" y="658"/>
                      <a:pt x="437" y="658"/>
                    </a:cubicBezTo>
                    <a:cubicBezTo>
                      <a:pt x="436" y="660"/>
                      <a:pt x="435" y="660"/>
                      <a:pt x="435" y="661"/>
                    </a:cubicBezTo>
                    <a:cubicBezTo>
                      <a:pt x="435" y="662"/>
                      <a:pt x="436" y="662"/>
                      <a:pt x="436" y="661"/>
                    </a:cubicBezTo>
                    <a:cubicBezTo>
                      <a:pt x="436" y="661"/>
                      <a:pt x="437" y="661"/>
                      <a:pt x="437" y="661"/>
                    </a:cubicBezTo>
                    <a:cubicBezTo>
                      <a:pt x="437" y="661"/>
                      <a:pt x="437" y="662"/>
                      <a:pt x="437" y="662"/>
                    </a:cubicBezTo>
                    <a:cubicBezTo>
                      <a:pt x="436" y="663"/>
                      <a:pt x="438" y="665"/>
                      <a:pt x="437" y="665"/>
                    </a:cubicBezTo>
                    <a:cubicBezTo>
                      <a:pt x="436" y="666"/>
                      <a:pt x="433" y="663"/>
                      <a:pt x="433" y="665"/>
                    </a:cubicBezTo>
                    <a:cubicBezTo>
                      <a:pt x="433" y="666"/>
                      <a:pt x="433" y="667"/>
                      <a:pt x="432" y="668"/>
                    </a:cubicBezTo>
                    <a:cubicBezTo>
                      <a:pt x="432" y="668"/>
                      <a:pt x="432" y="668"/>
                      <a:pt x="432" y="668"/>
                    </a:cubicBezTo>
                    <a:cubicBezTo>
                      <a:pt x="432" y="668"/>
                      <a:pt x="432" y="668"/>
                      <a:pt x="432" y="668"/>
                    </a:cubicBezTo>
                    <a:cubicBezTo>
                      <a:pt x="432" y="667"/>
                      <a:pt x="433" y="668"/>
                      <a:pt x="431" y="668"/>
                    </a:cubicBezTo>
                    <a:cubicBezTo>
                      <a:pt x="430" y="668"/>
                      <a:pt x="428" y="666"/>
                      <a:pt x="428" y="668"/>
                    </a:cubicBezTo>
                    <a:cubicBezTo>
                      <a:pt x="429" y="669"/>
                      <a:pt x="430" y="669"/>
                      <a:pt x="431" y="669"/>
                    </a:cubicBezTo>
                    <a:cubicBezTo>
                      <a:pt x="431" y="669"/>
                      <a:pt x="431" y="669"/>
                      <a:pt x="431" y="669"/>
                    </a:cubicBezTo>
                    <a:cubicBezTo>
                      <a:pt x="430" y="669"/>
                      <a:pt x="429" y="669"/>
                      <a:pt x="428" y="669"/>
                    </a:cubicBezTo>
                    <a:cubicBezTo>
                      <a:pt x="428" y="669"/>
                      <a:pt x="428" y="669"/>
                      <a:pt x="428" y="669"/>
                    </a:cubicBezTo>
                    <a:cubicBezTo>
                      <a:pt x="428" y="669"/>
                      <a:pt x="428" y="669"/>
                      <a:pt x="428" y="669"/>
                    </a:cubicBezTo>
                    <a:cubicBezTo>
                      <a:pt x="428" y="669"/>
                      <a:pt x="428" y="669"/>
                      <a:pt x="428" y="669"/>
                    </a:cubicBezTo>
                    <a:cubicBezTo>
                      <a:pt x="428" y="670"/>
                      <a:pt x="428" y="670"/>
                      <a:pt x="428" y="671"/>
                    </a:cubicBezTo>
                    <a:cubicBezTo>
                      <a:pt x="428" y="671"/>
                      <a:pt x="428" y="671"/>
                      <a:pt x="428" y="671"/>
                    </a:cubicBezTo>
                    <a:cubicBezTo>
                      <a:pt x="429" y="671"/>
                      <a:pt x="429" y="671"/>
                      <a:pt x="430" y="671"/>
                    </a:cubicBezTo>
                    <a:cubicBezTo>
                      <a:pt x="430" y="671"/>
                      <a:pt x="430" y="672"/>
                      <a:pt x="430" y="672"/>
                    </a:cubicBezTo>
                    <a:cubicBezTo>
                      <a:pt x="430" y="672"/>
                      <a:pt x="429" y="672"/>
                      <a:pt x="428" y="672"/>
                    </a:cubicBezTo>
                    <a:cubicBezTo>
                      <a:pt x="428" y="673"/>
                      <a:pt x="428" y="673"/>
                      <a:pt x="428" y="674"/>
                    </a:cubicBezTo>
                    <a:cubicBezTo>
                      <a:pt x="428" y="674"/>
                      <a:pt x="428" y="675"/>
                      <a:pt x="428" y="675"/>
                    </a:cubicBezTo>
                    <a:cubicBezTo>
                      <a:pt x="428" y="675"/>
                      <a:pt x="427" y="675"/>
                      <a:pt x="427" y="675"/>
                    </a:cubicBezTo>
                    <a:cubicBezTo>
                      <a:pt x="427" y="675"/>
                      <a:pt x="427" y="675"/>
                      <a:pt x="428" y="675"/>
                    </a:cubicBezTo>
                    <a:cubicBezTo>
                      <a:pt x="426" y="677"/>
                      <a:pt x="424" y="675"/>
                      <a:pt x="423" y="678"/>
                    </a:cubicBezTo>
                    <a:cubicBezTo>
                      <a:pt x="423" y="678"/>
                      <a:pt x="423" y="681"/>
                      <a:pt x="422" y="681"/>
                    </a:cubicBezTo>
                    <a:cubicBezTo>
                      <a:pt x="422" y="681"/>
                      <a:pt x="421" y="681"/>
                      <a:pt x="421" y="682"/>
                    </a:cubicBezTo>
                    <a:cubicBezTo>
                      <a:pt x="422" y="682"/>
                      <a:pt x="422" y="683"/>
                      <a:pt x="422" y="684"/>
                    </a:cubicBezTo>
                    <a:cubicBezTo>
                      <a:pt x="422" y="684"/>
                      <a:pt x="422" y="685"/>
                      <a:pt x="421" y="685"/>
                    </a:cubicBezTo>
                    <a:cubicBezTo>
                      <a:pt x="421" y="685"/>
                      <a:pt x="421" y="684"/>
                      <a:pt x="421" y="684"/>
                    </a:cubicBezTo>
                    <a:cubicBezTo>
                      <a:pt x="421" y="683"/>
                      <a:pt x="421" y="683"/>
                      <a:pt x="421" y="682"/>
                    </a:cubicBezTo>
                    <a:cubicBezTo>
                      <a:pt x="420" y="683"/>
                      <a:pt x="420" y="684"/>
                      <a:pt x="420" y="685"/>
                    </a:cubicBezTo>
                    <a:cubicBezTo>
                      <a:pt x="420" y="687"/>
                      <a:pt x="415" y="686"/>
                      <a:pt x="415" y="688"/>
                    </a:cubicBezTo>
                    <a:cubicBezTo>
                      <a:pt x="411" y="691"/>
                      <a:pt x="411" y="691"/>
                      <a:pt x="411" y="691"/>
                    </a:cubicBezTo>
                    <a:cubicBezTo>
                      <a:pt x="412" y="690"/>
                      <a:pt x="416" y="689"/>
                      <a:pt x="418" y="690"/>
                    </a:cubicBezTo>
                    <a:cubicBezTo>
                      <a:pt x="418" y="690"/>
                      <a:pt x="418" y="690"/>
                      <a:pt x="418" y="690"/>
                    </a:cubicBezTo>
                    <a:cubicBezTo>
                      <a:pt x="418" y="689"/>
                      <a:pt x="418" y="689"/>
                      <a:pt x="418" y="689"/>
                    </a:cubicBezTo>
                    <a:cubicBezTo>
                      <a:pt x="418" y="689"/>
                      <a:pt x="418" y="689"/>
                      <a:pt x="418" y="689"/>
                    </a:cubicBezTo>
                    <a:cubicBezTo>
                      <a:pt x="418" y="689"/>
                      <a:pt x="418" y="689"/>
                      <a:pt x="418" y="689"/>
                    </a:cubicBezTo>
                    <a:cubicBezTo>
                      <a:pt x="418" y="689"/>
                      <a:pt x="418" y="689"/>
                      <a:pt x="418" y="689"/>
                    </a:cubicBezTo>
                    <a:cubicBezTo>
                      <a:pt x="418" y="689"/>
                      <a:pt x="418" y="690"/>
                      <a:pt x="418" y="690"/>
                    </a:cubicBezTo>
                    <a:cubicBezTo>
                      <a:pt x="418" y="690"/>
                      <a:pt x="418" y="690"/>
                      <a:pt x="418" y="690"/>
                    </a:cubicBezTo>
                    <a:cubicBezTo>
                      <a:pt x="419" y="691"/>
                      <a:pt x="417" y="692"/>
                      <a:pt x="417" y="694"/>
                    </a:cubicBezTo>
                    <a:cubicBezTo>
                      <a:pt x="414" y="694"/>
                      <a:pt x="414" y="694"/>
                      <a:pt x="414" y="694"/>
                    </a:cubicBezTo>
                    <a:cubicBezTo>
                      <a:pt x="411" y="694"/>
                      <a:pt x="411" y="694"/>
                      <a:pt x="411" y="694"/>
                    </a:cubicBezTo>
                    <a:cubicBezTo>
                      <a:pt x="411" y="694"/>
                      <a:pt x="411" y="695"/>
                      <a:pt x="411" y="696"/>
                    </a:cubicBezTo>
                    <a:cubicBezTo>
                      <a:pt x="411" y="697"/>
                      <a:pt x="412" y="699"/>
                      <a:pt x="412" y="700"/>
                    </a:cubicBezTo>
                    <a:cubicBezTo>
                      <a:pt x="412" y="700"/>
                      <a:pt x="412" y="700"/>
                      <a:pt x="412" y="700"/>
                    </a:cubicBezTo>
                    <a:cubicBezTo>
                      <a:pt x="411" y="700"/>
                      <a:pt x="411" y="700"/>
                      <a:pt x="411" y="699"/>
                    </a:cubicBezTo>
                    <a:cubicBezTo>
                      <a:pt x="410" y="699"/>
                      <a:pt x="408" y="697"/>
                      <a:pt x="407" y="696"/>
                    </a:cubicBezTo>
                    <a:cubicBezTo>
                      <a:pt x="407" y="696"/>
                      <a:pt x="407" y="696"/>
                      <a:pt x="407" y="696"/>
                    </a:cubicBezTo>
                    <a:cubicBezTo>
                      <a:pt x="407" y="696"/>
                      <a:pt x="407" y="695"/>
                      <a:pt x="407" y="694"/>
                    </a:cubicBezTo>
                    <a:cubicBezTo>
                      <a:pt x="407" y="695"/>
                      <a:pt x="406" y="696"/>
                      <a:pt x="406" y="696"/>
                    </a:cubicBezTo>
                    <a:cubicBezTo>
                      <a:pt x="406" y="697"/>
                      <a:pt x="407" y="697"/>
                      <a:pt x="407" y="697"/>
                    </a:cubicBezTo>
                    <a:cubicBezTo>
                      <a:pt x="407" y="697"/>
                      <a:pt x="407" y="697"/>
                      <a:pt x="407" y="697"/>
                    </a:cubicBezTo>
                    <a:cubicBezTo>
                      <a:pt x="406" y="698"/>
                      <a:pt x="408" y="701"/>
                      <a:pt x="408" y="702"/>
                    </a:cubicBezTo>
                    <a:cubicBezTo>
                      <a:pt x="405" y="702"/>
                      <a:pt x="405" y="702"/>
                      <a:pt x="405" y="702"/>
                    </a:cubicBezTo>
                    <a:cubicBezTo>
                      <a:pt x="405" y="703"/>
                      <a:pt x="405" y="704"/>
                      <a:pt x="405" y="705"/>
                    </a:cubicBezTo>
                    <a:cubicBezTo>
                      <a:pt x="405" y="705"/>
                      <a:pt x="405" y="705"/>
                      <a:pt x="405" y="706"/>
                    </a:cubicBezTo>
                    <a:cubicBezTo>
                      <a:pt x="400" y="709"/>
                      <a:pt x="400" y="709"/>
                      <a:pt x="400" y="709"/>
                    </a:cubicBezTo>
                    <a:cubicBezTo>
                      <a:pt x="399" y="709"/>
                      <a:pt x="398" y="709"/>
                      <a:pt x="398" y="709"/>
                    </a:cubicBezTo>
                    <a:cubicBezTo>
                      <a:pt x="398" y="710"/>
                      <a:pt x="398" y="710"/>
                      <a:pt x="398" y="710"/>
                    </a:cubicBezTo>
                    <a:cubicBezTo>
                      <a:pt x="398" y="710"/>
                      <a:pt x="398" y="711"/>
                      <a:pt x="398" y="711"/>
                    </a:cubicBezTo>
                    <a:cubicBezTo>
                      <a:pt x="395" y="713"/>
                      <a:pt x="395" y="713"/>
                      <a:pt x="395" y="713"/>
                    </a:cubicBezTo>
                    <a:cubicBezTo>
                      <a:pt x="395" y="713"/>
                      <a:pt x="394" y="713"/>
                      <a:pt x="394" y="713"/>
                    </a:cubicBezTo>
                    <a:cubicBezTo>
                      <a:pt x="394" y="712"/>
                      <a:pt x="394" y="711"/>
                      <a:pt x="395" y="710"/>
                    </a:cubicBezTo>
                    <a:cubicBezTo>
                      <a:pt x="394" y="711"/>
                      <a:pt x="393" y="712"/>
                      <a:pt x="392" y="712"/>
                    </a:cubicBezTo>
                    <a:cubicBezTo>
                      <a:pt x="394" y="714"/>
                      <a:pt x="394" y="714"/>
                      <a:pt x="394" y="714"/>
                    </a:cubicBezTo>
                    <a:cubicBezTo>
                      <a:pt x="394" y="714"/>
                      <a:pt x="394" y="714"/>
                      <a:pt x="394" y="714"/>
                    </a:cubicBezTo>
                    <a:cubicBezTo>
                      <a:pt x="394" y="714"/>
                      <a:pt x="394" y="714"/>
                      <a:pt x="394" y="714"/>
                    </a:cubicBezTo>
                    <a:cubicBezTo>
                      <a:pt x="390" y="716"/>
                      <a:pt x="390" y="716"/>
                      <a:pt x="390" y="716"/>
                    </a:cubicBezTo>
                    <a:cubicBezTo>
                      <a:pt x="387" y="722"/>
                      <a:pt x="387" y="722"/>
                      <a:pt x="387" y="722"/>
                    </a:cubicBezTo>
                    <a:cubicBezTo>
                      <a:pt x="388" y="722"/>
                      <a:pt x="388" y="722"/>
                      <a:pt x="388" y="723"/>
                    </a:cubicBezTo>
                    <a:cubicBezTo>
                      <a:pt x="388" y="723"/>
                      <a:pt x="388" y="724"/>
                      <a:pt x="388" y="724"/>
                    </a:cubicBezTo>
                    <a:cubicBezTo>
                      <a:pt x="387" y="725"/>
                      <a:pt x="387" y="725"/>
                      <a:pt x="386" y="725"/>
                    </a:cubicBezTo>
                    <a:cubicBezTo>
                      <a:pt x="386" y="725"/>
                      <a:pt x="387" y="724"/>
                      <a:pt x="386" y="725"/>
                    </a:cubicBezTo>
                    <a:cubicBezTo>
                      <a:pt x="386" y="725"/>
                      <a:pt x="386" y="725"/>
                      <a:pt x="386" y="725"/>
                    </a:cubicBezTo>
                    <a:cubicBezTo>
                      <a:pt x="386" y="726"/>
                      <a:pt x="386" y="726"/>
                      <a:pt x="386" y="726"/>
                    </a:cubicBezTo>
                    <a:cubicBezTo>
                      <a:pt x="386" y="726"/>
                      <a:pt x="386" y="726"/>
                      <a:pt x="386" y="726"/>
                    </a:cubicBezTo>
                    <a:cubicBezTo>
                      <a:pt x="386" y="726"/>
                      <a:pt x="386" y="726"/>
                      <a:pt x="386" y="726"/>
                    </a:cubicBezTo>
                    <a:cubicBezTo>
                      <a:pt x="386" y="726"/>
                      <a:pt x="386" y="726"/>
                      <a:pt x="386" y="727"/>
                    </a:cubicBezTo>
                    <a:cubicBezTo>
                      <a:pt x="386" y="726"/>
                      <a:pt x="386" y="726"/>
                      <a:pt x="386" y="726"/>
                    </a:cubicBezTo>
                    <a:cubicBezTo>
                      <a:pt x="386" y="726"/>
                      <a:pt x="386" y="726"/>
                      <a:pt x="386" y="726"/>
                    </a:cubicBezTo>
                    <a:cubicBezTo>
                      <a:pt x="385" y="726"/>
                      <a:pt x="385" y="726"/>
                      <a:pt x="385" y="726"/>
                    </a:cubicBezTo>
                    <a:cubicBezTo>
                      <a:pt x="385" y="726"/>
                      <a:pt x="385" y="726"/>
                      <a:pt x="386" y="726"/>
                    </a:cubicBezTo>
                    <a:cubicBezTo>
                      <a:pt x="385" y="726"/>
                      <a:pt x="385" y="725"/>
                      <a:pt x="384" y="725"/>
                    </a:cubicBezTo>
                    <a:cubicBezTo>
                      <a:pt x="385" y="725"/>
                      <a:pt x="385" y="725"/>
                      <a:pt x="385" y="725"/>
                    </a:cubicBezTo>
                    <a:cubicBezTo>
                      <a:pt x="385" y="725"/>
                      <a:pt x="385" y="725"/>
                      <a:pt x="385" y="724"/>
                    </a:cubicBezTo>
                    <a:cubicBezTo>
                      <a:pt x="383" y="725"/>
                      <a:pt x="383" y="725"/>
                      <a:pt x="383" y="725"/>
                    </a:cubicBezTo>
                    <a:cubicBezTo>
                      <a:pt x="382" y="725"/>
                      <a:pt x="381" y="725"/>
                      <a:pt x="380" y="725"/>
                    </a:cubicBezTo>
                    <a:cubicBezTo>
                      <a:pt x="381" y="727"/>
                      <a:pt x="383" y="729"/>
                      <a:pt x="384" y="730"/>
                    </a:cubicBezTo>
                    <a:cubicBezTo>
                      <a:pt x="383" y="730"/>
                      <a:pt x="383" y="730"/>
                      <a:pt x="383" y="730"/>
                    </a:cubicBezTo>
                    <a:cubicBezTo>
                      <a:pt x="382" y="729"/>
                      <a:pt x="381" y="728"/>
                      <a:pt x="381" y="728"/>
                    </a:cubicBezTo>
                    <a:cubicBezTo>
                      <a:pt x="381" y="730"/>
                      <a:pt x="378" y="730"/>
                      <a:pt x="379" y="731"/>
                    </a:cubicBezTo>
                    <a:cubicBezTo>
                      <a:pt x="377" y="732"/>
                      <a:pt x="383" y="733"/>
                      <a:pt x="381" y="733"/>
                    </a:cubicBezTo>
                    <a:cubicBezTo>
                      <a:pt x="382" y="733"/>
                      <a:pt x="382" y="733"/>
                      <a:pt x="382" y="733"/>
                    </a:cubicBezTo>
                    <a:cubicBezTo>
                      <a:pt x="381" y="734"/>
                      <a:pt x="381" y="734"/>
                      <a:pt x="381" y="734"/>
                    </a:cubicBezTo>
                    <a:cubicBezTo>
                      <a:pt x="379" y="734"/>
                      <a:pt x="379" y="733"/>
                      <a:pt x="378" y="733"/>
                    </a:cubicBezTo>
                    <a:cubicBezTo>
                      <a:pt x="378" y="733"/>
                      <a:pt x="378" y="733"/>
                      <a:pt x="377" y="733"/>
                    </a:cubicBezTo>
                    <a:cubicBezTo>
                      <a:pt x="377" y="733"/>
                      <a:pt x="377" y="733"/>
                      <a:pt x="377" y="733"/>
                    </a:cubicBezTo>
                    <a:cubicBezTo>
                      <a:pt x="376" y="734"/>
                      <a:pt x="376" y="734"/>
                      <a:pt x="376" y="734"/>
                    </a:cubicBezTo>
                    <a:cubicBezTo>
                      <a:pt x="376" y="734"/>
                      <a:pt x="377" y="734"/>
                      <a:pt x="377" y="735"/>
                    </a:cubicBezTo>
                    <a:cubicBezTo>
                      <a:pt x="377" y="735"/>
                      <a:pt x="377" y="735"/>
                      <a:pt x="377" y="735"/>
                    </a:cubicBezTo>
                    <a:cubicBezTo>
                      <a:pt x="377" y="736"/>
                      <a:pt x="373" y="738"/>
                      <a:pt x="373" y="738"/>
                    </a:cubicBezTo>
                    <a:cubicBezTo>
                      <a:pt x="370" y="739"/>
                      <a:pt x="371" y="741"/>
                      <a:pt x="370" y="743"/>
                    </a:cubicBezTo>
                    <a:cubicBezTo>
                      <a:pt x="367" y="744"/>
                      <a:pt x="366" y="744"/>
                      <a:pt x="365" y="745"/>
                    </a:cubicBezTo>
                    <a:cubicBezTo>
                      <a:pt x="365" y="745"/>
                      <a:pt x="365" y="745"/>
                      <a:pt x="365" y="745"/>
                    </a:cubicBezTo>
                    <a:cubicBezTo>
                      <a:pt x="365" y="745"/>
                      <a:pt x="365" y="745"/>
                      <a:pt x="365" y="746"/>
                    </a:cubicBezTo>
                    <a:cubicBezTo>
                      <a:pt x="365" y="746"/>
                      <a:pt x="365" y="746"/>
                      <a:pt x="365" y="746"/>
                    </a:cubicBezTo>
                    <a:cubicBezTo>
                      <a:pt x="365" y="746"/>
                      <a:pt x="366" y="746"/>
                      <a:pt x="366" y="747"/>
                    </a:cubicBezTo>
                    <a:cubicBezTo>
                      <a:pt x="367" y="746"/>
                      <a:pt x="367" y="745"/>
                      <a:pt x="367" y="745"/>
                    </a:cubicBezTo>
                    <a:cubicBezTo>
                      <a:pt x="367" y="745"/>
                      <a:pt x="367" y="745"/>
                      <a:pt x="368" y="745"/>
                    </a:cubicBezTo>
                    <a:cubicBezTo>
                      <a:pt x="369" y="745"/>
                      <a:pt x="368" y="746"/>
                      <a:pt x="368" y="747"/>
                    </a:cubicBezTo>
                    <a:cubicBezTo>
                      <a:pt x="368" y="747"/>
                      <a:pt x="368" y="747"/>
                      <a:pt x="369" y="748"/>
                    </a:cubicBezTo>
                    <a:cubicBezTo>
                      <a:pt x="368" y="748"/>
                      <a:pt x="367" y="748"/>
                      <a:pt x="367" y="748"/>
                    </a:cubicBezTo>
                    <a:cubicBezTo>
                      <a:pt x="365" y="747"/>
                      <a:pt x="364" y="747"/>
                      <a:pt x="363" y="746"/>
                    </a:cubicBezTo>
                    <a:cubicBezTo>
                      <a:pt x="363" y="746"/>
                      <a:pt x="362" y="747"/>
                      <a:pt x="362" y="747"/>
                    </a:cubicBezTo>
                    <a:cubicBezTo>
                      <a:pt x="361" y="747"/>
                      <a:pt x="360" y="748"/>
                      <a:pt x="360" y="749"/>
                    </a:cubicBezTo>
                    <a:cubicBezTo>
                      <a:pt x="360" y="750"/>
                      <a:pt x="358" y="749"/>
                      <a:pt x="357" y="749"/>
                    </a:cubicBezTo>
                    <a:cubicBezTo>
                      <a:pt x="356" y="749"/>
                      <a:pt x="355" y="755"/>
                      <a:pt x="353" y="756"/>
                    </a:cubicBezTo>
                    <a:cubicBezTo>
                      <a:pt x="352" y="758"/>
                      <a:pt x="350" y="756"/>
                      <a:pt x="350" y="757"/>
                    </a:cubicBezTo>
                    <a:cubicBezTo>
                      <a:pt x="349" y="757"/>
                      <a:pt x="348" y="759"/>
                      <a:pt x="348" y="760"/>
                    </a:cubicBezTo>
                    <a:cubicBezTo>
                      <a:pt x="348" y="761"/>
                      <a:pt x="350" y="761"/>
                      <a:pt x="349" y="761"/>
                    </a:cubicBezTo>
                    <a:cubicBezTo>
                      <a:pt x="349" y="762"/>
                      <a:pt x="346" y="761"/>
                      <a:pt x="346" y="761"/>
                    </a:cubicBezTo>
                    <a:cubicBezTo>
                      <a:pt x="342" y="763"/>
                      <a:pt x="342" y="763"/>
                      <a:pt x="342" y="763"/>
                    </a:cubicBezTo>
                    <a:cubicBezTo>
                      <a:pt x="342" y="763"/>
                      <a:pt x="342" y="765"/>
                      <a:pt x="341" y="767"/>
                    </a:cubicBezTo>
                    <a:cubicBezTo>
                      <a:pt x="341" y="768"/>
                      <a:pt x="342" y="769"/>
                      <a:pt x="342" y="770"/>
                    </a:cubicBezTo>
                    <a:cubicBezTo>
                      <a:pt x="342" y="770"/>
                      <a:pt x="341" y="771"/>
                      <a:pt x="340" y="771"/>
                    </a:cubicBezTo>
                    <a:cubicBezTo>
                      <a:pt x="340" y="770"/>
                      <a:pt x="341" y="768"/>
                      <a:pt x="341" y="767"/>
                    </a:cubicBezTo>
                    <a:cubicBezTo>
                      <a:pt x="341" y="766"/>
                      <a:pt x="340" y="765"/>
                      <a:pt x="340" y="765"/>
                    </a:cubicBezTo>
                    <a:cubicBezTo>
                      <a:pt x="339" y="765"/>
                      <a:pt x="341" y="767"/>
                      <a:pt x="340" y="768"/>
                    </a:cubicBezTo>
                    <a:cubicBezTo>
                      <a:pt x="337" y="770"/>
                      <a:pt x="339" y="768"/>
                      <a:pt x="335" y="769"/>
                    </a:cubicBezTo>
                    <a:cubicBezTo>
                      <a:pt x="334" y="769"/>
                      <a:pt x="335" y="771"/>
                      <a:pt x="335" y="771"/>
                    </a:cubicBezTo>
                    <a:cubicBezTo>
                      <a:pt x="334" y="773"/>
                      <a:pt x="332" y="773"/>
                      <a:pt x="331" y="774"/>
                    </a:cubicBezTo>
                    <a:cubicBezTo>
                      <a:pt x="331" y="775"/>
                      <a:pt x="331" y="775"/>
                      <a:pt x="331" y="776"/>
                    </a:cubicBezTo>
                    <a:cubicBezTo>
                      <a:pt x="329" y="778"/>
                      <a:pt x="329" y="778"/>
                      <a:pt x="329" y="778"/>
                    </a:cubicBezTo>
                    <a:cubicBezTo>
                      <a:pt x="329" y="777"/>
                      <a:pt x="329" y="777"/>
                      <a:pt x="329" y="776"/>
                    </a:cubicBezTo>
                    <a:cubicBezTo>
                      <a:pt x="330" y="775"/>
                      <a:pt x="330" y="774"/>
                      <a:pt x="331" y="774"/>
                    </a:cubicBezTo>
                    <a:cubicBezTo>
                      <a:pt x="331" y="773"/>
                      <a:pt x="331" y="773"/>
                      <a:pt x="330" y="773"/>
                    </a:cubicBezTo>
                    <a:cubicBezTo>
                      <a:pt x="331" y="774"/>
                      <a:pt x="328" y="775"/>
                      <a:pt x="328" y="775"/>
                    </a:cubicBezTo>
                    <a:cubicBezTo>
                      <a:pt x="328" y="775"/>
                      <a:pt x="327" y="776"/>
                      <a:pt x="326" y="776"/>
                    </a:cubicBezTo>
                    <a:cubicBezTo>
                      <a:pt x="323" y="776"/>
                      <a:pt x="324" y="778"/>
                      <a:pt x="322" y="779"/>
                    </a:cubicBezTo>
                    <a:cubicBezTo>
                      <a:pt x="321" y="779"/>
                      <a:pt x="321" y="780"/>
                      <a:pt x="321" y="780"/>
                    </a:cubicBezTo>
                    <a:cubicBezTo>
                      <a:pt x="321" y="780"/>
                      <a:pt x="320" y="780"/>
                      <a:pt x="320" y="781"/>
                    </a:cubicBezTo>
                    <a:cubicBezTo>
                      <a:pt x="320" y="781"/>
                      <a:pt x="320" y="781"/>
                      <a:pt x="320" y="781"/>
                    </a:cubicBezTo>
                    <a:cubicBezTo>
                      <a:pt x="320" y="781"/>
                      <a:pt x="319" y="782"/>
                      <a:pt x="319" y="783"/>
                    </a:cubicBezTo>
                    <a:cubicBezTo>
                      <a:pt x="318" y="783"/>
                      <a:pt x="315" y="785"/>
                      <a:pt x="315" y="785"/>
                    </a:cubicBezTo>
                    <a:cubicBezTo>
                      <a:pt x="313" y="786"/>
                      <a:pt x="312" y="787"/>
                      <a:pt x="312" y="787"/>
                    </a:cubicBezTo>
                    <a:cubicBezTo>
                      <a:pt x="312" y="788"/>
                      <a:pt x="309" y="789"/>
                      <a:pt x="308" y="789"/>
                    </a:cubicBezTo>
                    <a:cubicBezTo>
                      <a:pt x="306" y="790"/>
                      <a:pt x="306" y="792"/>
                      <a:pt x="305" y="794"/>
                    </a:cubicBezTo>
                    <a:cubicBezTo>
                      <a:pt x="305" y="794"/>
                      <a:pt x="305" y="794"/>
                      <a:pt x="306" y="794"/>
                    </a:cubicBezTo>
                    <a:cubicBezTo>
                      <a:pt x="306" y="794"/>
                      <a:pt x="306" y="794"/>
                      <a:pt x="306" y="794"/>
                    </a:cubicBezTo>
                    <a:cubicBezTo>
                      <a:pt x="306" y="794"/>
                      <a:pt x="306" y="794"/>
                      <a:pt x="306" y="794"/>
                    </a:cubicBezTo>
                    <a:cubicBezTo>
                      <a:pt x="306" y="794"/>
                      <a:pt x="306" y="794"/>
                      <a:pt x="306" y="794"/>
                    </a:cubicBezTo>
                    <a:cubicBezTo>
                      <a:pt x="306" y="794"/>
                      <a:pt x="306" y="794"/>
                      <a:pt x="306" y="794"/>
                    </a:cubicBezTo>
                    <a:cubicBezTo>
                      <a:pt x="306" y="794"/>
                      <a:pt x="305" y="794"/>
                      <a:pt x="305" y="794"/>
                    </a:cubicBezTo>
                    <a:cubicBezTo>
                      <a:pt x="305" y="794"/>
                      <a:pt x="305" y="794"/>
                      <a:pt x="305" y="794"/>
                    </a:cubicBezTo>
                    <a:cubicBezTo>
                      <a:pt x="304" y="794"/>
                      <a:pt x="302" y="794"/>
                      <a:pt x="301" y="795"/>
                    </a:cubicBezTo>
                    <a:cubicBezTo>
                      <a:pt x="301" y="794"/>
                      <a:pt x="301" y="794"/>
                      <a:pt x="301" y="793"/>
                    </a:cubicBezTo>
                    <a:cubicBezTo>
                      <a:pt x="300" y="794"/>
                      <a:pt x="299" y="794"/>
                      <a:pt x="298" y="795"/>
                    </a:cubicBezTo>
                    <a:cubicBezTo>
                      <a:pt x="298" y="795"/>
                      <a:pt x="298" y="795"/>
                      <a:pt x="298" y="795"/>
                    </a:cubicBezTo>
                    <a:cubicBezTo>
                      <a:pt x="298" y="795"/>
                      <a:pt x="298" y="796"/>
                      <a:pt x="297" y="797"/>
                    </a:cubicBezTo>
                    <a:cubicBezTo>
                      <a:pt x="297" y="796"/>
                      <a:pt x="296" y="795"/>
                      <a:pt x="296" y="795"/>
                    </a:cubicBezTo>
                    <a:cubicBezTo>
                      <a:pt x="296" y="795"/>
                      <a:pt x="296" y="795"/>
                      <a:pt x="296" y="795"/>
                    </a:cubicBezTo>
                    <a:cubicBezTo>
                      <a:pt x="295" y="795"/>
                      <a:pt x="294" y="797"/>
                      <a:pt x="293" y="797"/>
                    </a:cubicBezTo>
                    <a:cubicBezTo>
                      <a:pt x="293" y="799"/>
                      <a:pt x="291" y="797"/>
                      <a:pt x="290" y="799"/>
                    </a:cubicBezTo>
                    <a:cubicBezTo>
                      <a:pt x="289" y="800"/>
                      <a:pt x="288" y="800"/>
                      <a:pt x="288" y="801"/>
                    </a:cubicBezTo>
                    <a:cubicBezTo>
                      <a:pt x="288" y="801"/>
                      <a:pt x="287" y="800"/>
                      <a:pt x="287" y="800"/>
                    </a:cubicBezTo>
                    <a:cubicBezTo>
                      <a:pt x="287" y="800"/>
                      <a:pt x="286" y="801"/>
                      <a:pt x="286" y="801"/>
                    </a:cubicBezTo>
                    <a:cubicBezTo>
                      <a:pt x="287" y="801"/>
                      <a:pt x="287" y="801"/>
                      <a:pt x="287" y="801"/>
                    </a:cubicBezTo>
                    <a:cubicBezTo>
                      <a:pt x="287" y="801"/>
                      <a:pt x="287" y="801"/>
                      <a:pt x="287" y="801"/>
                    </a:cubicBezTo>
                    <a:cubicBezTo>
                      <a:pt x="287" y="801"/>
                      <a:pt x="287" y="801"/>
                      <a:pt x="287" y="801"/>
                    </a:cubicBezTo>
                    <a:cubicBezTo>
                      <a:pt x="287" y="801"/>
                      <a:pt x="287" y="801"/>
                      <a:pt x="287" y="801"/>
                    </a:cubicBezTo>
                    <a:cubicBezTo>
                      <a:pt x="286" y="801"/>
                      <a:pt x="286" y="801"/>
                      <a:pt x="286" y="801"/>
                    </a:cubicBezTo>
                    <a:cubicBezTo>
                      <a:pt x="285" y="801"/>
                      <a:pt x="285" y="801"/>
                      <a:pt x="284" y="801"/>
                    </a:cubicBezTo>
                    <a:cubicBezTo>
                      <a:pt x="283" y="802"/>
                      <a:pt x="281" y="801"/>
                      <a:pt x="281" y="803"/>
                    </a:cubicBezTo>
                    <a:cubicBezTo>
                      <a:pt x="282" y="803"/>
                      <a:pt x="282" y="803"/>
                      <a:pt x="282" y="803"/>
                    </a:cubicBezTo>
                    <a:cubicBezTo>
                      <a:pt x="282" y="803"/>
                      <a:pt x="282" y="803"/>
                      <a:pt x="282" y="803"/>
                    </a:cubicBezTo>
                    <a:cubicBezTo>
                      <a:pt x="282" y="803"/>
                      <a:pt x="282" y="803"/>
                      <a:pt x="282" y="803"/>
                    </a:cubicBezTo>
                    <a:cubicBezTo>
                      <a:pt x="282" y="803"/>
                      <a:pt x="282" y="803"/>
                      <a:pt x="282" y="803"/>
                    </a:cubicBezTo>
                    <a:cubicBezTo>
                      <a:pt x="281" y="803"/>
                      <a:pt x="282" y="805"/>
                      <a:pt x="281" y="806"/>
                    </a:cubicBezTo>
                    <a:cubicBezTo>
                      <a:pt x="281" y="805"/>
                      <a:pt x="280" y="804"/>
                      <a:pt x="280" y="803"/>
                    </a:cubicBezTo>
                    <a:cubicBezTo>
                      <a:pt x="278" y="804"/>
                      <a:pt x="278" y="803"/>
                      <a:pt x="278" y="804"/>
                    </a:cubicBezTo>
                    <a:cubicBezTo>
                      <a:pt x="277" y="805"/>
                      <a:pt x="276" y="805"/>
                      <a:pt x="276" y="805"/>
                    </a:cubicBezTo>
                    <a:cubicBezTo>
                      <a:pt x="274" y="805"/>
                      <a:pt x="272" y="806"/>
                      <a:pt x="271" y="807"/>
                    </a:cubicBezTo>
                    <a:cubicBezTo>
                      <a:pt x="270" y="808"/>
                      <a:pt x="270" y="809"/>
                      <a:pt x="269" y="810"/>
                    </a:cubicBezTo>
                    <a:cubicBezTo>
                      <a:pt x="268" y="809"/>
                      <a:pt x="268" y="809"/>
                      <a:pt x="268" y="809"/>
                    </a:cubicBezTo>
                    <a:cubicBezTo>
                      <a:pt x="267" y="809"/>
                      <a:pt x="265" y="810"/>
                      <a:pt x="264" y="810"/>
                    </a:cubicBezTo>
                    <a:cubicBezTo>
                      <a:pt x="264" y="810"/>
                      <a:pt x="264" y="810"/>
                      <a:pt x="264" y="809"/>
                    </a:cubicBezTo>
                    <a:cubicBezTo>
                      <a:pt x="264" y="809"/>
                      <a:pt x="264" y="809"/>
                      <a:pt x="263" y="809"/>
                    </a:cubicBezTo>
                    <a:cubicBezTo>
                      <a:pt x="263" y="809"/>
                      <a:pt x="263" y="809"/>
                      <a:pt x="263" y="810"/>
                    </a:cubicBezTo>
                    <a:cubicBezTo>
                      <a:pt x="263" y="810"/>
                      <a:pt x="263" y="810"/>
                      <a:pt x="264" y="810"/>
                    </a:cubicBezTo>
                    <a:cubicBezTo>
                      <a:pt x="263" y="810"/>
                      <a:pt x="262" y="810"/>
                      <a:pt x="261" y="811"/>
                    </a:cubicBezTo>
                    <a:cubicBezTo>
                      <a:pt x="260" y="812"/>
                      <a:pt x="259" y="815"/>
                      <a:pt x="257" y="814"/>
                    </a:cubicBezTo>
                    <a:cubicBezTo>
                      <a:pt x="257" y="814"/>
                      <a:pt x="257" y="814"/>
                      <a:pt x="257" y="814"/>
                    </a:cubicBezTo>
                    <a:cubicBezTo>
                      <a:pt x="258" y="812"/>
                      <a:pt x="257" y="812"/>
                      <a:pt x="256" y="812"/>
                    </a:cubicBezTo>
                    <a:cubicBezTo>
                      <a:pt x="254" y="813"/>
                      <a:pt x="253" y="813"/>
                      <a:pt x="252" y="814"/>
                    </a:cubicBezTo>
                    <a:cubicBezTo>
                      <a:pt x="251" y="814"/>
                      <a:pt x="251" y="814"/>
                      <a:pt x="250" y="814"/>
                    </a:cubicBezTo>
                    <a:cubicBezTo>
                      <a:pt x="248" y="814"/>
                      <a:pt x="247" y="813"/>
                      <a:pt x="246" y="816"/>
                    </a:cubicBezTo>
                    <a:cubicBezTo>
                      <a:pt x="247" y="816"/>
                      <a:pt x="248" y="816"/>
                      <a:pt x="248" y="816"/>
                    </a:cubicBezTo>
                    <a:cubicBezTo>
                      <a:pt x="250" y="818"/>
                      <a:pt x="248" y="817"/>
                      <a:pt x="247" y="820"/>
                    </a:cubicBezTo>
                    <a:cubicBezTo>
                      <a:pt x="247" y="820"/>
                      <a:pt x="247" y="820"/>
                      <a:pt x="247" y="820"/>
                    </a:cubicBezTo>
                    <a:cubicBezTo>
                      <a:pt x="247" y="820"/>
                      <a:pt x="247" y="820"/>
                      <a:pt x="247" y="820"/>
                    </a:cubicBezTo>
                    <a:cubicBezTo>
                      <a:pt x="247" y="820"/>
                      <a:pt x="247" y="820"/>
                      <a:pt x="247" y="820"/>
                    </a:cubicBezTo>
                    <a:cubicBezTo>
                      <a:pt x="247" y="820"/>
                      <a:pt x="247" y="820"/>
                      <a:pt x="247" y="820"/>
                    </a:cubicBezTo>
                    <a:cubicBezTo>
                      <a:pt x="247" y="820"/>
                      <a:pt x="247" y="820"/>
                      <a:pt x="247" y="820"/>
                    </a:cubicBezTo>
                    <a:cubicBezTo>
                      <a:pt x="247" y="819"/>
                      <a:pt x="244" y="816"/>
                      <a:pt x="244" y="816"/>
                    </a:cubicBezTo>
                    <a:cubicBezTo>
                      <a:pt x="245" y="817"/>
                      <a:pt x="245" y="818"/>
                      <a:pt x="246" y="819"/>
                    </a:cubicBezTo>
                    <a:cubicBezTo>
                      <a:pt x="243" y="819"/>
                      <a:pt x="242" y="819"/>
                      <a:pt x="242" y="816"/>
                    </a:cubicBezTo>
                    <a:cubicBezTo>
                      <a:pt x="240" y="816"/>
                      <a:pt x="238" y="817"/>
                      <a:pt x="237" y="817"/>
                    </a:cubicBezTo>
                    <a:cubicBezTo>
                      <a:pt x="236" y="818"/>
                      <a:pt x="233" y="816"/>
                      <a:pt x="231" y="817"/>
                    </a:cubicBezTo>
                    <a:cubicBezTo>
                      <a:pt x="230" y="819"/>
                      <a:pt x="229" y="818"/>
                      <a:pt x="229" y="821"/>
                    </a:cubicBezTo>
                    <a:cubicBezTo>
                      <a:pt x="229" y="823"/>
                      <a:pt x="228" y="824"/>
                      <a:pt x="227" y="825"/>
                    </a:cubicBezTo>
                    <a:cubicBezTo>
                      <a:pt x="225" y="825"/>
                      <a:pt x="224" y="825"/>
                      <a:pt x="222" y="825"/>
                    </a:cubicBezTo>
                    <a:cubicBezTo>
                      <a:pt x="222" y="825"/>
                      <a:pt x="222" y="824"/>
                      <a:pt x="221" y="824"/>
                    </a:cubicBezTo>
                    <a:cubicBezTo>
                      <a:pt x="222" y="823"/>
                      <a:pt x="222" y="822"/>
                      <a:pt x="222" y="820"/>
                    </a:cubicBezTo>
                    <a:cubicBezTo>
                      <a:pt x="223" y="820"/>
                      <a:pt x="224" y="821"/>
                      <a:pt x="225" y="821"/>
                    </a:cubicBezTo>
                    <a:cubicBezTo>
                      <a:pt x="224" y="823"/>
                      <a:pt x="224" y="823"/>
                      <a:pt x="226" y="823"/>
                    </a:cubicBezTo>
                    <a:cubicBezTo>
                      <a:pt x="226" y="822"/>
                      <a:pt x="226" y="820"/>
                      <a:pt x="227" y="819"/>
                    </a:cubicBezTo>
                    <a:cubicBezTo>
                      <a:pt x="226" y="818"/>
                      <a:pt x="225" y="819"/>
                      <a:pt x="224" y="819"/>
                    </a:cubicBezTo>
                    <a:cubicBezTo>
                      <a:pt x="224" y="818"/>
                      <a:pt x="224" y="819"/>
                      <a:pt x="223" y="818"/>
                    </a:cubicBezTo>
                    <a:cubicBezTo>
                      <a:pt x="221" y="819"/>
                      <a:pt x="217" y="818"/>
                      <a:pt x="215" y="819"/>
                    </a:cubicBezTo>
                    <a:cubicBezTo>
                      <a:pt x="215" y="820"/>
                      <a:pt x="215" y="819"/>
                      <a:pt x="214" y="820"/>
                    </a:cubicBezTo>
                    <a:cubicBezTo>
                      <a:pt x="213" y="820"/>
                      <a:pt x="212" y="819"/>
                      <a:pt x="211" y="819"/>
                    </a:cubicBezTo>
                    <a:cubicBezTo>
                      <a:pt x="211" y="819"/>
                      <a:pt x="210" y="820"/>
                      <a:pt x="209" y="820"/>
                    </a:cubicBezTo>
                    <a:cubicBezTo>
                      <a:pt x="209" y="820"/>
                      <a:pt x="207" y="820"/>
                      <a:pt x="207" y="820"/>
                    </a:cubicBezTo>
                    <a:cubicBezTo>
                      <a:pt x="206" y="822"/>
                      <a:pt x="207" y="823"/>
                      <a:pt x="208" y="824"/>
                    </a:cubicBezTo>
                    <a:cubicBezTo>
                      <a:pt x="208" y="824"/>
                      <a:pt x="209" y="824"/>
                      <a:pt x="209" y="824"/>
                    </a:cubicBezTo>
                    <a:cubicBezTo>
                      <a:pt x="208" y="824"/>
                      <a:pt x="208" y="824"/>
                      <a:pt x="208" y="824"/>
                    </a:cubicBezTo>
                    <a:cubicBezTo>
                      <a:pt x="208" y="824"/>
                      <a:pt x="208" y="824"/>
                      <a:pt x="208" y="824"/>
                    </a:cubicBezTo>
                    <a:cubicBezTo>
                      <a:pt x="208" y="824"/>
                      <a:pt x="207" y="825"/>
                      <a:pt x="206" y="825"/>
                    </a:cubicBezTo>
                    <a:cubicBezTo>
                      <a:pt x="205" y="824"/>
                      <a:pt x="205" y="824"/>
                      <a:pt x="204" y="823"/>
                    </a:cubicBezTo>
                    <a:cubicBezTo>
                      <a:pt x="203" y="820"/>
                      <a:pt x="201" y="819"/>
                      <a:pt x="198" y="819"/>
                    </a:cubicBezTo>
                    <a:cubicBezTo>
                      <a:pt x="196" y="820"/>
                      <a:pt x="194" y="819"/>
                      <a:pt x="192" y="819"/>
                    </a:cubicBezTo>
                    <a:cubicBezTo>
                      <a:pt x="191" y="819"/>
                      <a:pt x="190" y="819"/>
                      <a:pt x="188" y="819"/>
                    </a:cubicBezTo>
                    <a:cubicBezTo>
                      <a:pt x="188" y="819"/>
                      <a:pt x="188" y="820"/>
                      <a:pt x="189" y="820"/>
                    </a:cubicBezTo>
                    <a:cubicBezTo>
                      <a:pt x="188" y="820"/>
                      <a:pt x="186" y="821"/>
                      <a:pt x="185" y="821"/>
                    </a:cubicBezTo>
                    <a:cubicBezTo>
                      <a:pt x="185" y="820"/>
                      <a:pt x="185" y="819"/>
                      <a:pt x="185" y="819"/>
                    </a:cubicBezTo>
                    <a:cubicBezTo>
                      <a:pt x="184" y="818"/>
                      <a:pt x="185" y="817"/>
                      <a:pt x="184" y="817"/>
                    </a:cubicBezTo>
                    <a:cubicBezTo>
                      <a:pt x="182" y="818"/>
                      <a:pt x="181" y="819"/>
                      <a:pt x="180" y="820"/>
                    </a:cubicBezTo>
                    <a:cubicBezTo>
                      <a:pt x="179" y="818"/>
                      <a:pt x="179" y="817"/>
                      <a:pt x="177" y="816"/>
                    </a:cubicBezTo>
                    <a:cubicBezTo>
                      <a:pt x="176" y="816"/>
                      <a:pt x="176" y="817"/>
                      <a:pt x="175" y="816"/>
                    </a:cubicBezTo>
                    <a:cubicBezTo>
                      <a:pt x="175" y="816"/>
                      <a:pt x="174" y="816"/>
                      <a:pt x="174" y="815"/>
                    </a:cubicBezTo>
                    <a:cubicBezTo>
                      <a:pt x="172" y="816"/>
                      <a:pt x="170" y="815"/>
                      <a:pt x="169" y="815"/>
                    </a:cubicBezTo>
                    <a:cubicBezTo>
                      <a:pt x="167" y="813"/>
                      <a:pt x="164" y="815"/>
                      <a:pt x="162" y="813"/>
                    </a:cubicBezTo>
                    <a:cubicBezTo>
                      <a:pt x="159" y="811"/>
                      <a:pt x="157" y="810"/>
                      <a:pt x="154" y="810"/>
                    </a:cubicBezTo>
                    <a:cubicBezTo>
                      <a:pt x="153" y="811"/>
                      <a:pt x="153" y="810"/>
                      <a:pt x="152" y="811"/>
                    </a:cubicBezTo>
                    <a:cubicBezTo>
                      <a:pt x="151" y="809"/>
                      <a:pt x="151" y="808"/>
                      <a:pt x="150" y="807"/>
                    </a:cubicBezTo>
                    <a:cubicBezTo>
                      <a:pt x="150" y="808"/>
                      <a:pt x="150" y="809"/>
                      <a:pt x="149" y="810"/>
                    </a:cubicBezTo>
                    <a:cubicBezTo>
                      <a:pt x="148" y="810"/>
                      <a:pt x="147" y="811"/>
                      <a:pt x="146" y="810"/>
                    </a:cubicBezTo>
                    <a:cubicBezTo>
                      <a:pt x="146" y="810"/>
                      <a:pt x="145" y="809"/>
                      <a:pt x="145" y="809"/>
                    </a:cubicBezTo>
                    <a:cubicBezTo>
                      <a:pt x="144" y="809"/>
                      <a:pt x="143" y="809"/>
                      <a:pt x="142" y="810"/>
                    </a:cubicBezTo>
                    <a:cubicBezTo>
                      <a:pt x="141" y="811"/>
                      <a:pt x="141" y="812"/>
                      <a:pt x="142" y="813"/>
                    </a:cubicBezTo>
                    <a:cubicBezTo>
                      <a:pt x="142" y="813"/>
                      <a:pt x="142" y="814"/>
                      <a:pt x="143" y="814"/>
                    </a:cubicBezTo>
                    <a:cubicBezTo>
                      <a:pt x="143" y="814"/>
                      <a:pt x="143" y="814"/>
                      <a:pt x="143" y="814"/>
                    </a:cubicBezTo>
                    <a:cubicBezTo>
                      <a:pt x="143" y="814"/>
                      <a:pt x="143" y="814"/>
                      <a:pt x="143" y="814"/>
                    </a:cubicBezTo>
                    <a:cubicBezTo>
                      <a:pt x="143" y="814"/>
                      <a:pt x="143" y="814"/>
                      <a:pt x="143" y="814"/>
                    </a:cubicBezTo>
                    <a:cubicBezTo>
                      <a:pt x="143" y="814"/>
                      <a:pt x="143" y="814"/>
                      <a:pt x="143" y="814"/>
                    </a:cubicBezTo>
                    <a:cubicBezTo>
                      <a:pt x="143" y="814"/>
                      <a:pt x="143" y="814"/>
                      <a:pt x="143" y="814"/>
                    </a:cubicBezTo>
                    <a:cubicBezTo>
                      <a:pt x="143" y="814"/>
                      <a:pt x="143" y="814"/>
                      <a:pt x="143" y="814"/>
                    </a:cubicBezTo>
                    <a:cubicBezTo>
                      <a:pt x="141" y="814"/>
                      <a:pt x="139" y="815"/>
                      <a:pt x="138" y="814"/>
                    </a:cubicBezTo>
                    <a:cubicBezTo>
                      <a:pt x="138" y="812"/>
                      <a:pt x="139" y="811"/>
                      <a:pt x="139" y="810"/>
                    </a:cubicBezTo>
                    <a:cubicBezTo>
                      <a:pt x="139" y="810"/>
                      <a:pt x="139" y="810"/>
                      <a:pt x="139" y="810"/>
                    </a:cubicBezTo>
                    <a:cubicBezTo>
                      <a:pt x="137" y="808"/>
                      <a:pt x="136" y="806"/>
                      <a:pt x="136" y="804"/>
                    </a:cubicBezTo>
                    <a:cubicBezTo>
                      <a:pt x="136" y="802"/>
                      <a:pt x="136" y="801"/>
                      <a:pt x="136" y="800"/>
                    </a:cubicBezTo>
                    <a:cubicBezTo>
                      <a:pt x="134" y="799"/>
                      <a:pt x="132" y="797"/>
                      <a:pt x="130" y="797"/>
                    </a:cubicBezTo>
                    <a:cubicBezTo>
                      <a:pt x="128" y="797"/>
                      <a:pt x="127" y="795"/>
                      <a:pt x="125" y="794"/>
                    </a:cubicBezTo>
                    <a:cubicBezTo>
                      <a:pt x="124" y="793"/>
                      <a:pt x="123" y="794"/>
                      <a:pt x="122" y="795"/>
                    </a:cubicBezTo>
                    <a:cubicBezTo>
                      <a:pt x="122" y="796"/>
                      <a:pt x="121" y="798"/>
                      <a:pt x="121" y="799"/>
                    </a:cubicBezTo>
                    <a:cubicBezTo>
                      <a:pt x="121" y="799"/>
                      <a:pt x="121" y="799"/>
                      <a:pt x="121" y="799"/>
                    </a:cubicBezTo>
                    <a:cubicBezTo>
                      <a:pt x="121" y="799"/>
                      <a:pt x="121" y="799"/>
                      <a:pt x="121" y="799"/>
                    </a:cubicBezTo>
                    <a:cubicBezTo>
                      <a:pt x="121" y="799"/>
                      <a:pt x="121" y="799"/>
                      <a:pt x="121" y="799"/>
                    </a:cubicBezTo>
                    <a:cubicBezTo>
                      <a:pt x="121" y="798"/>
                      <a:pt x="120" y="798"/>
                      <a:pt x="120" y="798"/>
                    </a:cubicBezTo>
                    <a:cubicBezTo>
                      <a:pt x="120" y="794"/>
                      <a:pt x="119" y="792"/>
                      <a:pt x="116" y="790"/>
                    </a:cubicBezTo>
                    <a:cubicBezTo>
                      <a:pt x="116" y="790"/>
                      <a:pt x="116" y="790"/>
                      <a:pt x="116" y="790"/>
                    </a:cubicBezTo>
                    <a:cubicBezTo>
                      <a:pt x="116" y="790"/>
                      <a:pt x="116" y="790"/>
                      <a:pt x="116" y="790"/>
                    </a:cubicBezTo>
                    <a:cubicBezTo>
                      <a:pt x="116" y="790"/>
                      <a:pt x="116" y="790"/>
                      <a:pt x="116" y="790"/>
                    </a:cubicBezTo>
                    <a:cubicBezTo>
                      <a:pt x="116" y="790"/>
                      <a:pt x="117" y="790"/>
                      <a:pt x="117" y="790"/>
                    </a:cubicBezTo>
                    <a:cubicBezTo>
                      <a:pt x="115" y="786"/>
                      <a:pt x="110" y="785"/>
                      <a:pt x="108" y="782"/>
                    </a:cubicBezTo>
                    <a:cubicBezTo>
                      <a:pt x="106" y="782"/>
                      <a:pt x="105" y="782"/>
                      <a:pt x="104" y="782"/>
                    </a:cubicBezTo>
                    <a:cubicBezTo>
                      <a:pt x="104" y="777"/>
                      <a:pt x="100" y="775"/>
                      <a:pt x="99" y="771"/>
                    </a:cubicBezTo>
                    <a:cubicBezTo>
                      <a:pt x="98" y="771"/>
                      <a:pt x="97" y="771"/>
                      <a:pt x="96" y="770"/>
                    </a:cubicBezTo>
                    <a:cubicBezTo>
                      <a:pt x="95" y="769"/>
                      <a:pt x="98" y="767"/>
                      <a:pt x="95" y="766"/>
                    </a:cubicBezTo>
                    <a:cubicBezTo>
                      <a:pt x="94" y="767"/>
                      <a:pt x="94" y="768"/>
                      <a:pt x="93" y="769"/>
                    </a:cubicBezTo>
                    <a:cubicBezTo>
                      <a:pt x="93" y="769"/>
                      <a:pt x="93" y="769"/>
                      <a:pt x="93" y="769"/>
                    </a:cubicBezTo>
                    <a:cubicBezTo>
                      <a:pt x="93" y="769"/>
                      <a:pt x="93" y="769"/>
                      <a:pt x="93" y="769"/>
                    </a:cubicBezTo>
                    <a:cubicBezTo>
                      <a:pt x="93" y="769"/>
                      <a:pt x="93" y="769"/>
                      <a:pt x="93" y="769"/>
                    </a:cubicBezTo>
                    <a:cubicBezTo>
                      <a:pt x="93" y="768"/>
                      <a:pt x="92" y="767"/>
                      <a:pt x="92" y="766"/>
                    </a:cubicBezTo>
                    <a:cubicBezTo>
                      <a:pt x="90" y="763"/>
                      <a:pt x="89" y="760"/>
                      <a:pt x="86" y="758"/>
                    </a:cubicBezTo>
                    <a:cubicBezTo>
                      <a:pt x="85" y="756"/>
                      <a:pt x="82" y="755"/>
                      <a:pt x="82" y="753"/>
                    </a:cubicBezTo>
                    <a:cubicBezTo>
                      <a:pt x="82" y="751"/>
                      <a:pt x="80" y="751"/>
                      <a:pt x="79" y="750"/>
                    </a:cubicBezTo>
                    <a:cubicBezTo>
                      <a:pt x="79" y="749"/>
                      <a:pt x="79" y="748"/>
                      <a:pt x="79" y="747"/>
                    </a:cubicBezTo>
                    <a:cubicBezTo>
                      <a:pt x="79" y="747"/>
                      <a:pt x="80" y="747"/>
                      <a:pt x="80" y="747"/>
                    </a:cubicBezTo>
                    <a:cubicBezTo>
                      <a:pt x="81" y="747"/>
                      <a:pt x="81" y="747"/>
                      <a:pt x="81" y="746"/>
                    </a:cubicBezTo>
                    <a:cubicBezTo>
                      <a:pt x="81" y="745"/>
                      <a:pt x="81" y="744"/>
                      <a:pt x="80" y="743"/>
                    </a:cubicBezTo>
                    <a:cubicBezTo>
                      <a:pt x="79" y="743"/>
                      <a:pt x="78" y="744"/>
                      <a:pt x="78" y="744"/>
                    </a:cubicBezTo>
                    <a:cubicBezTo>
                      <a:pt x="78" y="744"/>
                      <a:pt x="78" y="743"/>
                      <a:pt x="78" y="742"/>
                    </a:cubicBezTo>
                    <a:cubicBezTo>
                      <a:pt x="77" y="742"/>
                      <a:pt x="75" y="741"/>
                      <a:pt x="74" y="741"/>
                    </a:cubicBezTo>
                    <a:cubicBezTo>
                      <a:pt x="73" y="738"/>
                      <a:pt x="74" y="738"/>
                      <a:pt x="74" y="736"/>
                    </a:cubicBezTo>
                    <a:cubicBezTo>
                      <a:pt x="74" y="736"/>
                      <a:pt x="74" y="736"/>
                      <a:pt x="74" y="736"/>
                    </a:cubicBezTo>
                    <a:cubicBezTo>
                      <a:pt x="74" y="736"/>
                      <a:pt x="74" y="736"/>
                      <a:pt x="74" y="736"/>
                    </a:cubicBezTo>
                    <a:cubicBezTo>
                      <a:pt x="74" y="736"/>
                      <a:pt x="74" y="736"/>
                      <a:pt x="74" y="736"/>
                    </a:cubicBezTo>
                    <a:cubicBezTo>
                      <a:pt x="74" y="736"/>
                      <a:pt x="74" y="736"/>
                      <a:pt x="74" y="736"/>
                    </a:cubicBezTo>
                    <a:cubicBezTo>
                      <a:pt x="74" y="736"/>
                      <a:pt x="74" y="736"/>
                      <a:pt x="74" y="736"/>
                    </a:cubicBezTo>
                    <a:cubicBezTo>
                      <a:pt x="75" y="736"/>
                      <a:pt x="76" y="736"/>
                      <a:pt x="76" y="736"/>
                    </a:cubicBezTo>
                    <a:cubicBezTo>
                      <a:pt x="76" y="735"/>
                      <a:pt x="76" y="735"/>
                      <a:pt x="76" y="735"/>
                    </a:cubicBezTo>
                    <a:cubicBezTo>
                      <a:pt x="75" y="735"/>
                      <a:pt x="75" y="735"/>
                      <a:pt x="75" y="735"/>
                    </a:cubicBezTo>
                    <a:cubicBezTo>
                      <a:pt x="75" y="735"/>
                      <a:pt x="75" y="735"/>
                      <a:pt x="75" y="735"/>
                    </a:cubicBezTo>
                    <a:cubicBezTo>
                      <a:pt x="74" y="735"/>
                      <a:pt x="74" y="735"/>
                      <a:pt x="74" y="735"/>
                    </a:cubicBezTo>
                    <a:cubicBezTo>
                      <a:pt x="74" y="735"/>
                      <a:pt x="74" y="735"/>
                      <a:pt x="74" y="735"/>
                    </a:cubicBezTo>
                    <a:cubicBezTo>
                      <a:pt x="74" y="735"/>
                      <a:pt x="74" y="735"/>
                      <a:pt x="74" y="735"/>
                    </a:cubicBezTo>
                    <a:cubicBezTo>
                      <a:pt x="74" y="733"/>
                      <a:pt x="74" y="731"/>
                      <a:pt x="73" y="730"/>
                    </a:cubicBezTo>
                    <a:cubicBezTo>
                      <a:pt x="72" y="728"/>
                      <a:pt x="73" y="726"/>
                      <a:pt x="72" y="724"/>
                    </a:cubicBezTo>
                    <a:cubicBezTo>
                      <a:pt x="69" y="723"/>
                      <a:pt x="69" y="721"/>
                      <a:pt x="69" y="719"/>
                    </a:cubicBezTo>
                    <a:cubicBezTo>
                      <a:pt x="70" y="716"/>
                      <a:pt x="69" y="714"/>
                      <a:pt x="68" y="712"/>
                    </a:cubicBezTo>
                    <a:cubicBezTo>
                      <a:pt x="68" y="713"/>
                      <a:pt x="67" y="714"/>
                      <a:pt x="67" y="714"/>
                    </a:cubicBezTo>
                    <a:cubicBezTo>
                      <a:pt x="67" y="715"/>
                      <a:pt x="67" y="716"/>
                      <a:pt x="67" y="716"/>
                    </a:cubicBezTo>
                    <a:cubicBezTo>
                      <a:pt x="67" y="717"/>
                      <a:pt x="66" y="717"/>
                      <a:pt x="66" y="717"/>
                    </a:cubicBezTo>
                    <a:cubicBezTo>
                      <a:pt x="66" y="717"/>
                      <a:pt x="65" y="716"/>
                      <a:pt x="65" y="716"/>
                    </a:cubicBezTo>
                    <a:cubicBezTo>
                      <a:pt x="65" y="715"/>
                      <a:pt x="65" y="714"/>
                      <a:pt x="66" y="713"/>
                    </a:cubicBezTo>
                    <a:cubicBezTo>
                      <a:pt x="65" y="712"/>
                      <a:pt x="64" y="712"/>
                      <a:pt x="63" y="711"/>
                    </a:cubicBezTo>
                    <a:cubicBezTo>
                      <a:pt x="63" y="710"/>
                      <a:pt x="63" y="709"/>
                      <a:pt x="64" y="708"/>
                    </a:cubicBezTo>
                    <a:cubicBezTo>
                      <a:pt x="65" y="708"/>
                      <a:pt x="65" y="707"/>
                      <a:pt x="64" y="707"/>
                    </a:cubicBezTo>
                    <a:cubicBezTo>
                      <a:pt x="65" y="707"/>
                      <a:pt x="66" y="707"/>
                      <a:pt x="67" y="706"/>
                    </a:cubicBezTo>
                    <a:cubicBezTo>
                      <a:pt x="66" y="706"/>
                      <a:pt x="65" y="706"/>
                      <a:pt x="64" y="707"/>
                    </a:cubicBezTo>
                    <a:cubicBezTo>
                      <a:pt x="64" y="706"/>
                      <a:pt x="64" y="706"/>
                      <a:pt x="64" y="706"/>
                    </a:cubicBezTo>
                    <a:cubicBezTo>
                      <a:pt x="63" y="706"/>
                      <a:pt x="63" y="707"/>
                      <a:pt x="63" y="707"/>
                    </a:cubicBezTo>
                    <a:cubicBezTo>
                      <a:pt x="62" y="706"/>
                      <a:pt x="63" y="705"/>
                      <a:pt x="64" y="705"/>
                    </a:cubicBezTo>
                    <a:cubicBezTo>
                      <a:pt x="64" y="705"/>
                      <a:pt x="64" y="705"/>
                      <a:pt x="64" y="705"/>
                    </a:cubicBezTo>
                    <a:cubicBezTo>
                      <a:pt x="64" y="705"/>
                      <a:pt x="64" y="705"/>
                      <a:pt x="64" y="705"/>
                    </a:cubicBezTo>
                    <a:cubicBezTo>
                      <a:pt x="63" y="705"/>
                      <a:pt x="64" y="706"/>
                      <a:pt x="64" y="706"/>
                    </a:cubicBezTo>
                    <a:cubicBezTo>
                      <a:pt x="64" y="706"/>
                      <a:pt x="64" y="705"/>
                      <a:pt x="65" y="705"/>
                    </a:cubicBezTo>
                    <a:cubicBezTo>
                      <a:pt x="66" y="704"/>
                      <a:pt x="66" y="703"/>
                      <a:pt x="65" y="702"/>
                    </a:cubicBezTo>
                    <a:cubicBezTo>
                      <a:pt x="64" y="701"/>
                      <a:pt x="67" y="699"/>
                      <a:pt x="65" y="698"/>
                    </a:cubicBezTo>
                    <a:cubicBezTo>
                      <a:pt x="67" y="698"/>
                      <a:pt x="64" y="697"/>
                      <a:pt x="63" y="697"/>
                    </a:cubicBezTo>
                    <a:cubicBezTo>
                      <a:pt x="63" y="697"/>
                      <a:pt x="63" y="696"/>
                      <a:pt x="63" y="696"/>
                    </a:cubicBezTo>
                    <a:cubicBezTo>
                      <a:pt x="63" y="696"/>
                      <a:pt x="64" y="696"/>
                      <a:pt x="64" y="696"/>
                    </a:cubicBezTo>
                    <a:cubicBezTo>
                      <a:pt x="64" y="696"/>
                      <a:pt x="64" y="696"/>
                      <a:pt x="64" y="696"/>
                    </a:cubicBezTo>
                    <a:cubicBezTo>
                      <a:pt x="64" y="696"/>
                      <a:pt x="64" y="696"/>
                      <a:pt x="64" y="695"/>
                    </a:cubicBezTo>
                    <a:cubicBezTo>
                      <a:pt x="64" y="695"/>
                      <a:pt x="64" y="695"/>
                      <a:pt x="64" y="695"/>
                    </a:cubicBezTo>
                    <a:cubicBezTo>
                      <a:pt x="65" y="695"/>
                      <a:pt x="65" y="695"/>
                      <a:pt x="65" y="695"/>
                    </a:cubicBezTo>
                    <a:cubicBezTo>
                      <a:pt x="65" y="695"/>
                      <a:pt x="65" y="695"/>
                      <a:pt x="65" y="694"/>
                    </a:cubicBezTo>
                    <a:cubicBezTo>
                      <a:pt x="65" y="694"/>
                      <a:pt x="65" y="694"/>
                      <a:pt x="65" y="694"/>
                    </a:cubicBezTo>
                    <a:cubicBezTo>
                      <a:pt x="65" y="694"/>
                      <a:pt x="65" y="694"/>
                      <a:pt x="65" y="694"/>
                    </a:cubicBezTo>
                    <a:cubicBezTo>
                      <a:pt x="65" y="694"/>
                      <a:pt x="65" y="694"/>
                      <a:pt x="65" y="694"/>
                    </a:cubicBezTo>
                    <a:cubicBezTo>
                      <a:pt x="65" y="694"/>
                      <a:pt x="65" y="694"/>
                      <a:pt x="64" y="693"/>
                    </a:cubicBezTo>
                    <a:cubicBezTo>
                      <a:pt x="64" y="693"/>
                      <a:pt x="64" y="693"/>
                      <a:pt x="64" y="693"/>
                    </a:cubicBezTo>
                    <a:cubicBezTo>
                      <a:pt x="64" y="693"/>
                      <a:pt x="64" y="693"/>
                      <a:pt x="64" y="693"/>
                    </a:cubicBezTo>
                    <a:cubicBezTo>
                      <a:pt x="64" y="693"/>
                      <a:pt x="64" y="692"/>
                      <a:pt x="64" y="692"/>
                    </a:cubicBezTo>
                    <a:cubicBezTo>
                      <a:pt x="64" y="692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1"/>
                      <a:pt x="64" y="691"/>
                      <a:pt x="64" y="691"/>
                    </a:cubicBezTo>
                    <a:cubicBezTo>
                      <a:pt x="64" y="690"/>
                      <a:pt x="64" y="690"/>
                      <a:pt x="64" y="690"/>
                    </a:cubicBezTo>
                    <a:cubicBezTo>
                      <a:pt x="64" y="690"/>
                      <a:pt x="64" y="690"/>
                      <a:pt x="64" y="690"/>
                    </a:cubicBezTo>
                    <a:cubicBezTo>
                      <a:pt x="64" y="690"/>
                      <a:pt x="64" y="690"/>
                      <a:pt x="64" y="690"/>
                    </a:cubicBezTo>
                    <a:cubicBezTo>
                      <a:pt x="64" y="690"/>
                      <a:pt x="64" y="690"/>
                      <a:pt x="64" y="690"/>
                    </a:cubicBezTo>
                    <a:cubicBezTo>
                      <a:pt x="64" y="690"/>
                      <a:pt x="64" y="690"/>
                      <a:pt x="64" y="690"/>
                    </a:cubicBezTo>
                    <a:cubicBezTo>
                      <a:pt x="64" y="689"/>
                      <a:pt x="64" y="687"/>
                      <a:pt x="64" y="686"/>
                    </a:cubicBezTo>
                    <a:cubicBezTo>
                      <a:pt x="64" y="686"/>
                      <a:pt x="64" y="686"/>
                      <a:pt x="64" y="686"/>
                    </a:cubicBezTo>
                    <a:cubicBezTo>
                      <a:pt x="64" y="686"/>
                      <a:pt x="64" y="686"/>
                      <a:pt x="64" y="686"/>
                    </a:cubicBezTo>
                    <a:cubicBezTo>
                      <a:pt x="64" y="686"/>
                      <a:pt x="63" y="686"/>
                      <a:pt x="62" y="686"/>
                    </a:cubicBezTo>
                    <a:cubicBezTo>
                      <a:pt x="62" y="686"/>
                      <a:pt x="62" y="686"/>
                      <a:pt x="62" y="686"/>
                    </a:cubicBezTo>
                    <a:cubicBezTo>
                      <a:pt x="62" y="686"/>
                      <a:pt x="62" y="686"/>
                      <a:pt x="62" y="686"/>
                    </a:cubicBezTo>
                    <a:cubicBezTo>
                      <a:pt x="62" y="686"/>
                      <a:pt x="62" y="686"/>
                      <a:pt x="62" y="686"/>
                    </a:cubicBezTo>
                    <a:cubicBezTo>
                      <a:pt x="62" y="686"/>
                      <a:pt x="62" y="686"/>
                      <a:pt x="62" y="686"/>
                    </a:cubicBezTo>
                    <a:cubicBezTo>
                      <a:pt x="62" y="686"/>
                      <a:pt x="62" y="686"/>
                      <a:pt x="62" y="686"/>
                    </a:cubicBezTo>
                    <a:cubicBezTo>
                      <a:pt x="61" y="684"/>
                      <a:pt x="62" y="682"/>
                      <a:pt x="62" y="679"/>
                    </a:cubicBezTo>
                    <a:cubicBezTo>
                      <a:pt x="63" y="678"/>
                      <a:pt x="58" y="678"/>
                      <a:pt x="58" y="677"/>
                    </a:cubicBezTo>
                    <a:cubicBezTo>
                      <a:pt x="59" y="676"/>
                      <a:pt x="60" y="676"/>
                      <a:pt x="62" y="675"/>
                    </a:cubicBezTo>
                    <a:cubicBezTo>
                      <a:pt x="63" y="675"/>
                      <a:pt x="63" y="674"/>
                      <a:pt x="62" y="673"/>
                    </a:cubicBezTo>
                    <a:cubicBezTo>
                      <a:pt x="61" y="672"/>
                      <a:pt x="61" y="672"/>
                      <a:pt x="60" y="671"/>
                    </a:cubicBezTo>
                    <a:cubicBezTo>
                      <a:pt x="63" y="668"/>
                      <a:pt x="64" y="664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ubicBezTo>
                      <a:pt x="61" y="658"/>
                      <a:pt x="60" y="657"/>
                      <a:pt x="59" y="657"/>
                    </a:cubicBezTo>
                    <a:cubicBezTo>
                      <a:pt x="59" y="657"/>
                      <a:pt x="60" y="657"/>
                      <a:pt x="60" y="657"/>
                    </a:cubicBezTo>
                    <a:cubicBezTo>
                      <a:pt x="60" y="657"/>
                      <a:pt x="60" y="657"/>
                      <a:pt x="60" y="657"/>
                    </a:cubicBezTo>
                    <a:cubicBezTo>
                      <a:pt x="60" y="656"/>
                      <a:pt x="60" y="656"/>
                      <a:pt x="60" y="656"/>
                    </a:cubicBezTo>
                    <a:cubicBezTo>
                      <a:pt x="60" y="656"/>
                      <a:pt x="60" y="656"/>
                      <a:pt x="59" y="657"/>
                    </a:cubicBezTo>
                    <a:cubicBezTo>
                      <a:pt x="59" y="657"/>
                      <a:pt x="59" y="656"/>
                      <a:pt x="59" y="656"/>
                    </a:cubicBezTo>
                    <a:cubicBezTo>
                      <a:pt x="57" y="655"/>
                      <a:pt x="62" y="653"/>
                      <a:pt x="61" y="650"/>
                    </a:cubicBezTo>
                    <a:cubicBezTo>
                      <a:pt x="60" y="650"/>
                      <a:pt x="61" y="650"/>
                      <a:pt x="60" y="649"/>
                    </a:cubicBezTo>
                    <a:cubicBezTo>
                      <a:pt x="59" y="649"/>
                      <a:pt x="58" y="649"/>
                      <a:pt x="57" y="649"/>
                    </a:cubicBezTo>
                    <a:cubicBezTo>
                      <a:pt x="54" y="648"/>
                      <a:pt x="52" y="647"/>
                      <a:pt x="50" y="648"/>
                    </a:cubicBezTo>
                    <a:cubicBezTo>
                      <a:pt x="49" y="648"/>
                      <a:pt x="48" y="648"/>
                      <a:pt x="48" y="648"/>
                    </a:cubicBezTo>
                    <a:cubicBezTo>
                      <a:pt x="46" y="646"/>
                      <a:pt x="43" y="649"/>
                      <a:pt x="40" y="647"/>
                    </a:cubicBezTo>
                    <a:cubicBezTo>
                      <a:pt x="40" y="647"/>
                      <a:pt x="39" y="647"/>
                      <a:pt x="39" y="648"/>
                    </a:cubicBezTo>
                    <a:cubicBezTo>
                      <a:pt x="38" y="648"/>
                      <a:pt x="38" y="649"/>
                      <a:pt x="39" y="649"/>
                    </a:cubicBezTo>
                    <a:cubicBezTo>
                      <a:pt x="40" y="649"/>
                      <a:pt x="40" y="650"/>
                      <a:pt x="40" y="650"/>
                    </a:cubicBezTo>
                    <a:cubicBezTo>
                      <a:pt x="37" y="652"/>
                      <a:pt x="36" y="650"/>
                      <a:pt x="36" y="652"/>
                    </a:cubicBezTo>
                    <a:cubicBezTo>
                      <a:pt x="37" y="654"/>
                      <a:pt x="38" y="656"/>
                      <a:pt x="36" y="656"/>
                    </a:cubicBezTo>
                    <a:cubicBezTo>
                      <a:pt x="35" y="655"/>
                      <a:pt x="30" y="654"/>
                      <a:pt x="32" y="653"/>
                    </a:cubicBezTo>
                    <a:cubicBezTo>
                      <a:pt x="34" y="651"/>
                      <a:pt x="33" y="650"/>
                      <a:pt x="32" y="650"/>
                    </a:cubicBezTo>
                    <a:cubicBezTo>
                      <a:pt x="30" y="649"/>
                      <a:pt x="29" y="649"/>
                      <a:pt x="29" y="650"/>
                    </a:cubicBezTo>
                    <a:cubicBezTo>
                      <a:pt x="29" y="650"/>
                      <a:pt x="28" y="651"/>
                      <a:pt x="29" y="652"/>
                    </a:cubicBezTo>
                    <a:cubicBezTo>
                      <a:pt x="29" y="653"/>
                      <a:pt x="28" y="653"/>
                      <a:pt x="27" y="654"/>
                    </a:cubicBezTo>
                    <a:cubicBezTo>
                      <a:pt x="27" y="655"/>
                      <a:pt x="26" y="656"/>
                      <a:pt x="25" y="654"/>
                    </a:cubicBezTo>
                    <a:cubicBezTo>
                      <a:pt x="25" y="653"/>
                      <a:pt x="25" y="653"/>
                      <a:pt x="24" y="652"/>
                    </a:cubicBezTo>
                    <a:cubicBezTo>
                      <a:pt x="23" y="651"/>
                      <a:pt x="22" y="652"/>
                      <a:pt x="22" y="652"/>
                    </a:cubicBezTo>
                    <a:cubicBezTo>
                      <a:pt x="22" y="652"/>
                      <a:pt x="21" y="651"/>
                      <a:pt x="21" y="653"/>
                    </a:cubicBezTo>
                    <a:cubicBezTo>
                      <a:pt x="21" y="654"/>
                      <a:pt x="21" y="654"/>
                      <a:pt x="20" y="654"/>
                    </a:cubicBezTo>
                    <a:cubicBezTo>
                      <a:pt x="20" y="654"/>
                      <a:pt x="19" y="654"/>
                      <a:pt x="19" y="654"/>
                    </a:cubicBezTo>
                    <a:cubicBezTo>
                      <a:pt x="18" y="654"/>
                      <a:pt x="17" y="654"/>
                      <a:pt x="16" y="654"/>
                    </a:cubicBezTo>
                    <a:cubicBezTo>
                      <a:pt x="15" y="653"/>
                      <a:pt x="15" y="652"/>
                      <a:pt x="15" y="652"/>
                    </a:cubicBezTo>
                    <a:cubicBezTo>
                      <a:pt x="15" y="652"/>
                      <a:pt x="13" y="651"/>
                      <a:pt x="14" y="652"/>
                    </a:cubicBezTo>
                    <a:cubicBezTo>
                      <a:pt x="14" y="653"/>
                      <a:pt x="14" y="652"/>
                      <a:pt x="14" y="655"/>
                    </a:cubicBezTo>
                    <a:cubicBezTo>
                      <a:pt x="14" y="655"/>
                      <a:pt x="14" y="655"/>
                      <a:pt x="14" y="655"/>
                    </a:cubicBezTo>
                    <a:cubicBezTo>
                      <a:pt x="14" y="655"/>
                      <a:pt x="13" y="656"/>
                      <a:pt x="13" y="656"/>
                    </a:cubicBezTo>
                    <a:cubicBezTo>
                      <a:pt x="13" y="657"/>
                      <a:pt x="12" y="657"/>
                      <a:pt x="12" y="657"/>
                    </a:cubicBezTo>
                    <a:cubicBezTo>
                      <a:pt x="11" y="655"/>
                      <a:pt x="11" y="653"/>
                      <a:pt x="11" y="652"/>
                    </a:cubicBezTo>
                    <a:cubicBezTo>
                      <a:pt x="9" y="651"/>
                      <a:pt x="8" y="651"/>
                      <a:pt x="7" y="651"/>
                    </a:cubicBezTo>
                    <a:cubicBezTo>
                      <a:pt x="6" y="652"/>
                      <a:pt x="5" y="653"/>
                      <a:pt x="5" y="653"/>
                    </a:cubicBezTo>
                    <a:cubicBezTo>
                      <a:pt x="4" y="656"/>
                      <a:pt x="3" y="658"/>
                      <a:pt x="1" y="660"/>
                    </a:cubicBezTo>
                    <a:cubicBezTo>
                      <a:pt x="0" y="661"/>
                      <a:pt x="0" y="661"/>
                      <a:pt x="1" y="662"/>
                    </a:cubicBezTo>
                    <a:cubicBezTo>
                      <a:pt x="1" y="662"/>
                      <a:pt x="2" y="662"/>
                      <a:pt x="3" y="663"/>
                    </a:cubicBezTo>
                    <a:cubicBezTo>
                      <a:pt x="4" y="663"/>
                      <a:pt x="4" y="663"/>
                      <a:pt x="3" y="665"/>
                    </a:cubicBezTo>
                    <a:cubicBezTo>
                      <a:pt x="3" y="667"/>
                      <a:pt x="2" y="669"/>
                      <a:pt x="4" y="670"/>
                    </a:cubicBezTo>
                    <a:cubicBezTo>
                      <a:pt x="5" y="671"/>
                      <a:pt x="5" y="672"/>
                      <a:pt x="4" y="674"/>
                    </a:cubicBezTo>
                    <a:cubicBezTo>
                      <a:pt x="4" y="675"/>
                      <a:pt x="4" y="676"/>
                      <a:pt x="3" y="677"/>
                    </a:cubicBezTo>
                    <a:cubicBezTo>
                      <a:pt x="3" y="677"/>
                      <a:pt x="4" y="677"/>
                      <a:pt x="4" y="678"/>
                    </a:cubicBezTo>
                    <a:cubicBezTo>
                      <a:pt x="5" y="677"/>
                      <a:pt x="6" y="675"/>
                      <a:pt x="6" y="674"/>
                    </a:cubicBezTo>
                    <a:cubicBezTo>
                      <a:pt x="7" y="675"/>
                      <a:pt x="8" y="675"/>
                      <a:pt x="8" y="675"/>
                    </a:cubicBezTo>
                    <a:cubicBezTo>
                      <a:pt x="8" y="678"/>
                      <a:pt x="8" y="682"/>
                      <a:pt x="6" y="684"/>
                    </a:cubicBezTo>
                    <a:cubicBezTo>
                      <a:pt x="5" y="685"/>
                      <a:pt x="6" y="686"/>
                      <a:pt x="7" y="687"/>
                    </a:cubicBezTo>
                    <a:cubicBezTo>
                      <a:pt x="8" y="685"/>
                      <a:pt x="9" y="684"/>
                      <a:pt x="10" y="683"/>
                    </a:cubicBezTo>
                    <a:cubicBezTo>
                      <a:pt x="11" y="682"/>
                      <a:pt x="12" y="681"/>
                      <a:pt x="13" y="681"/>
                    </a:cubicBezTo>
                    <a:cubicBezTo>
                      <a:pt x="12" y="679"/>
                      <a:pt x="11" y="678"/>
                      <a:pt x="10" y="676"/>
                    </a:cubicBezTo>
                    <a:cubicBezTo>
                      <a:pt x="11" y="676"/>
                      <a:pt x="12" y="676"/>
                      <a:pt x="13" y="675"/>
                    </a:cubicBezTo>
                    <a:cubicBezTo>
                      <a:pt x="13" y="678"/>
                      <a:pt x="16" y="680"/>
                      <a:pt x="16" y="683"/>
                    </a:cubicBezTo>
                    <a:cubicBezTo>
                      <a:pt x="15" y="683"/>
                      <a:pt x="14" y="683"/>
                      <a:pt x="13" y="683"/>
                    </a:cubicBezTo>
                    <a:cubicBezTo>
                      <a:pt x="13" y="684"/>
                      <a:pt x="13" y="685"/>
                      <a:pt x="13" y="686"/>
                    </a:cubicBezTo>
                    <a:cubicBezTo>
                      <a:pt x="13" y="688"/>
                      <a:pt x="11" y="689"/>
                      <a:pt x="10" y="690"/>
                    </a:cubicBezTo>
                    <a:cubicBezTo>
                      <a:pt x="10" y="689"/>
                      <a:pt x="10" y="689"/>
                      <a:pt x="10" y="688"/>
                    </a:cubicBezTo>
                    <a:cubicBezTo>
                      <a:pt x="10" y="689"/>
                      <a:pt x="10" y="689"/>
                      <a:pt x="10" y="690"/>
                    </a:cubicBezTo>
                    <a:cubicBezTo>
                      <a:pt x="8" y="691"/>
                      <a:pt x="7" y="689"/>
                      <a:pt x="6" y="689"/>
                    </a:cubicBezTo>
                    <a:cubicBezTo>
                      <a:pt x="6" y="691"/>
                      <a:pt x="5" y="693"/>
                      <a:pt x="5" y="694"/>
                    </a:cubicBezTo>
                    <a:cubicBezTo>
                      <a:pt x="6" y="694"/>
                      <a:pt x="6" y="694"/>
                      <a:pt x="7" y="694"/>
                    </a:cubicBezTo>
                    <a:cubicBezTo>
                      <a:pt x="7" y="695"/>
                      <a:pt x="8" y="696"/>
                      <a:pt x="8" y="697"/>
                    </a:cubicBezTo>
                    <a:cubicBezTo>
                      <a:pt x="9" y="697"/>
                      <a:pt x="10" y="698"/>
                      <a:pt x="12" y="698"/>
                    </a:cubicBezTo>
                    <a:cubicBezTo>
                      <a:pt x="11" y="699"/>
                      <a:pt x="11" y="700"/>
                      <a:pt x="11" y="700"/>
                    </a:cubicBezTo>
                    <a:cubicBezTo>
                      <a:pt x="11" y="701"/>
                      <a:pt x="10" y="701"/>
                      <a:pt x="11" y="702"/>
                    </a:cubicBezTo>
                    <a:cubicBezTo>
                      <a:pt x="13" y="702"/>
                      <a:pt x="15" y="701"/>
                      <a:pt x="17" y="700"/>
                    </a:cubicBezTo>
                    <a:cubicBezTo>
                      <a:pt x="20" y="702"/>
                      <a:pt x="18" y="706"/>
                      <a:pt x="20" y="709"/>
                    </a:cubicBezTo>
                    <a:cubicBezTo>
                      <a:pt x="18" y="710"/>
                      <a:pt x="17" y="710"/>
                      <a:pt x="16" y="711"/>
                    </a:cubicBezTo>
                    <a:cubicBezTo>
                      <a:pt x="15" y="711"/>
                      <a:pt x="14" y="711"/>
                      <a:pt x="13" y="711"/>
                    </a:cubicBezTo>
                    <a:cubicBezTo>
                      <a:pt x="13" y="710"/>
                      <a:pt x="13" y="709"/>
                      <a:pt x="13" y="708"/>
                    </a:cubicBezTo>
                    <a:cubicBezTo>
                      <a:pt x="11" y="709"/>
                      <a:pt x="10" y="710"/>
                      <a:pt x="9" y="712"/>
                    </a:cubicBezTo>
                    <a:cubicBezTo>
                      <a:pt x="10" y="713"/>
                      <a:pt x="11" y="714"/>
                      <a:pt x="12" y="715"/>
                    </a:cubicBezTo>
                    <a:cubicBezTo>
                      <a:pt x="12" y="716"/>
                      <a:pt x="12" y="717"/>
                      <a:pt x="13" y="719"/>
                    </a:cubicBezTo>
                    <a:cubicBezTo>
                      <a:pt x="13" y="719"/>
                      <a:pt x="13" y="719"/>
                      <a:pt x="13" y="719"/>
                    </a:cubicBezTo>
                    <a:cubicBezTo>
                      <a:pt x="13" y="719"/>
                      <a:pt x="13" y="719"/>
                      <a:pt x="14" y="719"/>
                    </a:cubicBezTo>
                    <a:cubicBezTo>
                      <a:pt x="14" y="719"/>
                      <a:pt x="14" y="717"/>
                      <a:pt x="16" y="718"/>
                    </a:cubicBezTo>
                    <a:cubicBezTo>
                      <a:pt x="15" y="720"/>
                      <a:pt x="17" y="723"/>
                      <a:pt x="14" y="724"/>
                    </a:cubicBezTo>
                    <a:cubicBezTo>
                      <a:pt x="14" y="725"/>
                      <a:pt x="14" y="726"/>
                      <a:pt x="14" y="727"/>
                    </a:cubicBezTo>
                    <a:cubicBezTo>
                      <a:pt x="15" y="728"/>
                      <a:pt x="15" y="729"/>
                      <a:pt x="16" y="730"/>
                    </a:cubicBezTo>
                    <a:cubicBezTo>
                      <a:pt x="16" y="730"/>
                      <a:pt x="16" y="731"/>
                      <a:pt x="17" y="732"/>
                    </a:cubicBezTo>
                    <a:cubicBezTo>
                      <a:pt x="17" y="730"/>
                      <a:pt x="17" y="729"/>
                      <a:pt x="17" y="728"/>
                    </a:cubicBezTo>
                    <a:cubicBezTo>
                      <a:pt x="17" y="726"/>
                      <a:pt x="18" y="726"/>
                      <a:pt x="20" y="726"/>
                    </a:cubicBezTo>
                    <a:cubicBezTo>
                      <a:pt x="20" y="726"/>
                      <a:pt x="20" y="726"/>
                      <a:pt x="20" y="726"/>
                    </a:cubicBezTo>
                    <a:cubicBezTo>
                      <a:pt x="20" y="726"/>
                      <a:pt x="20" y="726"/>
                      <a:pt x="20" y="726"/>
                    </a:cubicBezTo>
                    <a:cubicBezTo>
                      <a:pt x="20" y="726"/>
                      <a:pt x="20" y="726"/>
                      <a:pt x="20" y="726"/>
                    </a:cubicBezTo>
                    <a:cubicBezTo>
                      <a:pt x="20" y="729"/>
                      <a:pt x="21" y="732"/>
                      <a:pt x="19" y="735"/>
                    </a:cubicBezTo>
                    <a:cubicBezTo>
                      <a:pt x="19" y="737"/>
                      <a:pt x="19" y="739"/>
                      <a:pt x="19" y="741"/>
                    </a:cubicBezTo>
                    <a:cubicBezTo>
                      <a:pt x="19" y="742"/>
                      <a:pt x="21" y="742"/>
                      <a:pt x="21" y="742"/>
                    </a:cubicBezTo>
                    <a:cubicBezTo>
                      <a:pt x="22" y="743"/>
                      <a:pt x="23" y="742"/>
                      <a:pt x="24" y="742"/>
                    </a:cubicBezTo>
                    <a:cubicBezTo>
                      <a:pt x="24" y="742"/>
                      <a:pt x="24" y="742"/>
                      <a:pt x="24" y="742"/>
                    </a:cubicBezTo>
                    <a:cubicBezTo>
                      <a:pt x="24" y="742"/>
                      <a:pt x="24" y="742"/>
                      <a:pt x="24" y="742"/>
                    </a:cubicBezTo>
                    <a:cubicBezTo>
                      <a:pt x="24" y="742"/>
                      <a:pt x="24" y="742"/>
                      <a:pt x="24" y="742"/>
                    </a:cubicBezTo>
                    <a:cubicBezTo>
                      <a:pt x="24" y="743"/>
                      <a:pt x="24" y="744"/>
                      <a:pt x="24" y="745"/>
                    </a:cubicBezTo>
                    <a:cubicBezTo>
                      <a:pt x="24" y="747"/>
                      <a:pt x="25" y="749"/>
                      <a:pt x="28" y="750"/>
                    </a:cubicBezTo>
                    <a:cubicBezTo>
                      <a:pt x="28" y="750"/>
                      <a:pt x="29" y="750"/>
                      <a:pt x="29" y="750"/>
                    </a:cubicBezTo>
                    <a:cubicBezTo>
                      <a:pt x="29" y="753"/>
                      <a:pt x="31" y="752"/>
                      <a:pt x="33" y="753"/>
                    </a:cubicBezTo>
                    <a:cubicBezTo>
                      <a:pt x="33" y="757"/>
                      <a:pt x="36" y="758"/>
                      <a:pt x="39" y="759"/>
                    </a:cubicBezTo>
                    <a:cubicBezTo>
                      <a:pt x="39" y="761"/>
                      <a:pt x="39" y="763"/>
                      <a:pt x="39" y="765"/>
                    </a:cubicBezTo>
                    <a:cubicBezTo>
                      <a:pt x="41" y="764"/>
                      <a:pt x="41" y="764"/>
                      <a:pt x="42" y="763"/>
                    </a:cubicBezTo>
                    <a:cubicBezTo>
                      <a:pt x="44" y="764"/>
                      <a:pt x="42" y="766"/>
                      <a:pt x="43" y="767"/>
                    </a:cubicBezTo>
                    <a:cubicBezTo>
                      <a:pt x="43" y="768"/>
                      <a:pt x="46" y="767"/>
                      <a:pt x="45" y="769"/>
                    </a:cubicBezTo>
                    <a:cubicBezTo>
                      <a:pt x="43" y="769"/>
                      <a:pt x="42" y="770"/>
                      <a:pt x="40" y="770"/>
                    </a:cubicBezTo>
                    <a:cubicBezTo>
                      <a:pt x="41" y="771"/>
                      <a:pt x="42" y="772"/>
                      <a:pt x="42" y="773"/>
                    </a:cubicBezTo>
                    <a:cubicBezTo>
                      <a:pt x="42" y="774"/>
                      <a:pt x="42" y="775"/>
                      <a:pt x="42" y="776"/>
                    </a:cubicBezTo>
                    <a:cubicBezTo>
                      <a:pt x="43" y="777"/>
                      <a:pt x="44" y="777"/>
                      <a:pt x="45" y="778"/>
                    </a:cubicBezTo>
                    <a:cubicBezTo>
                      <a:pt x="46" y="779"/>
                      <a:pt x="47" y="780"/>
                      <a:pt x="48" y="781"/>
                    </a:cubicBezTo>
                    <a:cubicBezTo>
                      <a:pt x="49" y="780"/>
                      <a:pt x="49" y="780"/>
                      <a:pt x="50" y="779"/>
                    </a:cubicBezTo>
                    <a:cubicBezTo>
                      <a:pt x="50" y="779"/>
                      <a:pt x="50" y="779"/>
                      <a:pt x="50" y="779"/>
                    </a:cubicBezTo>
                    <a:cubicBezTo>
                      <a:pt x="50" y="780"/>
                      <a:pt x="51" y="780"/>
                      <a:pt x="51" y="780"/>
                    </a:cubicBezTo>
                    <a:cubicBezTo>
                      <a:pt x="54" y="779"/>
                      <a:pt x="53" y="775"/>
                      <a:pt x="56" y="776"/>
                    </a:cubicBezTo>
                    <a:cubicBezTo>
                      <a:pt x="57" y="777"/>
                      <a:pt x="56" y="777"/>
                      <a:pt x="56" y="778"/>
                    </a:cubicBezTo>
                    <a:cubicBezTo>
                      <a:pt x="55" y="779"/>
                      <a:pt x="56" y="781"/>
                      <a:pt x="56" y="782"/>
                    </a:cubicBezTo>
                    <a:cubicBezTo>
                      <a:pt x="53" y="783"/>
                      <a:pt x="51" y="783"/>
                      <a:pt x="49" y="784"/>
                    </a:cubicBezTo>
                    <a:cubicBezTo>
                      <a:pt x="48" y="784"/>
                      <a:pt x="48" y="785"/>
                      <a:pt x="48" y="785"/>
                    </a:cubicBezTo>
                    <a:cubicBezTo>
                      <a:pt x="49" y="786"/>
                      <a:pt x="49" y="786"/>
                      <a:pt x="50" y="786"/>
                    </a:cubicBezTo>
                    <a:cubicBezTo>
                      <a:pt x="51" y="788"/>
                      <a:pt x="49" y="789"/>
                      <a:pt x="50" y="790"/>
                    </a:cubicBezTo>
                    <a:cubicBezTo>
                      <a:pt x="53" y="789"/>
                      <a:pt x="53" y="787"/>
                      <a:pt x="53" y="785"/>
                    </a:cubicBezTo>
                    <a:cubicBezTo>
                      <a:pt x="53" y="784"/>
                      <a:pt x="54" y="784"/>
                      <a:pt x="55" y="785"/>
                    </a:cubicBezTo>
                    <a:cubicBezTo>
                      <a:pt x="56" y="786"/>
                      <a:pt x="57" y="784"/>
                      <a:pt x="58" y="785"/>
                    </a:cubicBezTo>
                    <a:cubicBezTo>
                      <a:pt x="60" y="787"/>
                      <a:pt x="59" y="789"/>
                      <a:pt x="59" y="790"/>
                    </a:cubicBezTo>
                    <a:cubicBezTo>
                      <a:pt x="59" y="790"/>
                      <a:pt x="59" y="790"/>
                      <a:pt x="59" y="790"/>
                    </a:cubicBezTo>
                    <a:cubicBezTo>
                      <a:pt x="59" y="790"/>
                      <a:pt x="59" y="790"/>
                      <a:pt x="59" y="790"/>
                    </a:cubicBezTo>
                    <a:cubicBezTo>
                      <a:pt x="59" y="790"/>
                      <a:pt x="59" y="790"/>
                      <a:pt x="59" y="790"/>
                    </a:cubicBezTo>
                    <a:cubicBezTo>
                      <a:pt x="60" y="793"/>
                      <a:pt x="61" y="795"/>
                      <a:pt x="63" y="797"/>
                    </a:cubicBezTo>
                    <a:cubicBezTo>
                      <a:pt x="64" y="796"/>
                      <a:pt x="65" y="796"/>
                      <a:pt x="66" y="796"/>
                    </a:cubicBezTo>
                    <a:cubicBezTo>
                      <a:pt x="66" y="796"/>
                      <a:pt x="66" y="796"/>
                      <a:pt x="66" y="796"/>
                    </a:cubicBezTo>
                    <a:cubicBezTo>
                      <a:pt x="66" y="796"/>
                      <a:pt x="66" y="796"/>
                      <a:pt x="66" y="796"/>
                    </a:cubicBezTo>
                    <a:cubicBezTo>
                      <a:pt x="66" y="796"/>
                      <a:pt x="66" y="796"/>
                      <a:pt x="66" y="796"/>
                    </a:cubicBezTo>
                    <a:cubicBezTo>
                      <a:pt x="66" y="797"/>
                      <a:pt x="66" y="798"/>
                      <a:pt x="66" y="799"/>
                    </a:cubicBezTo>
                    <a:cubicBezTo>
                      <a:pt x="69" y="798"/>
                      <a:pt x="69" y="798"/>
                      <a:pt x="72" y="799"/>
                    </a:cubicBezTo>
                    <a:cubicBezTo>
                      <a:pt x="72" y="801"/>
                      <a:pt x="73" y="803"/>
                      <a:pt x="74" y="805"/>
                    </a:cubicBezTo>
                    <a:cubicBezTo>
                      <a:pt x="75" y="806"/>
                      <a:pt x="75" y="808"/>
                      <a:pt x="75" y="810"/>
                    </a:cubicBezTo>
                    <a:cubicBezTo>
                      <a:pt x="75" y="810"/>
                      <a:pt x="76" y="810"/>
                      <a:pt x="76" y="811"/>
                    </a:cubicBezTo>
                    <a:cubicBezTo>
                      <a:pt x="77" y="809"/>
                      <a:pt x="78" y="808"/>
                      <a:pt x="79" y="807"/>
                    </a:cubicBezTo>
                    <a:cubicBezTo>
                      <a:pt x="79" y="807"/>
                      <a:pt x="79" y="807"/>
                      <a:pt x="78" y="807"/>
                    </a:cubicBezTo>
                    <a:cubicBezTo>
                      <a:pt x="79" y="807"/>
                      <a:pt x="79" y="807"/>
                      <a:pt x="79" y="807"/>
                    </a:cubicBezTo>
                    <a:cubicBezTo>
                      <a:pt x="79" y="807"/>
                      <a:pt x="79" y="807"/>
                      <a:pt x="79" y="807"/>
                    </a:cubicBezTo>
                    <a:cubicBezTo>
                      <a:pt x="82" y="805"/>
                      <a:pt x="83" y="805"/>
                      <a:pt x="85" y="808"/>
                    </a:cubicBezTo>
                    <a:cubicBezTo>
                      <a:pt x="86" y="809"/>
                      <a:pt x="86" y="809"/>
                      <a:pt x="87" y="810"/>
                    </a:cubicBezTo>
                    <a:cubicBezTo>
                      <a:pt x="88" y="810"/>
                      <a:pt x="90" y="810"/>
                      <a:pt x="90" y="810"/>
                    </a:cubicBezTo>
                    <a:cubicBezTo>
                      <a:pt x="92" y="807"/>
                      <a:pt x="93" y="810"/>
                      <a:pt x="94" y="810"/>
                    </a:cubicBezTo>
                    <a:cubicBezTo>
                      <a:pt x="95" y="808"/>
                      <a:pt x="96" y="808"/>
                      <a:pt x="97" y="807"/>
                    </a:cubicBezTo>
                    <a:cubicBezTo>
                      <a:pt x="98" y="806"/>
                      <a:pt x="97" y="805"/>
                      <a:pt x="98" y="805"/>
                    </a:cubicBezTo>
                    <a:cubicBezTo>
                      <a:pt x="98" y="804"/>
                      <a:pt x="99" y="804"/>
                      <a:pt x="100" y="804"/>
                    </a:cubicBezTo>
                    <a:cubicBezTo>
                      <a:pt x="100" y="804"/>
                      <a:pt x="100" y="804"/>
                      <a:pt x="100" y="804"/>
                    </a:cubicBezTo>
                    <a:cubicBezTo>
                      <a:pt x="100" y="804"/>
                      <a:pt x="100" y="804"/>
                      <a:pt x="100" y="804"/>
                    </a:cubicBezTo>
                    <a:cubicBezTo>
                      <a:pt x="100" y="804"/>
                      <a:pt x="100" y="804"/>
                      <a:pt x="100" y="804"/>
                    </a:cubicBezTo>
                    <a:cubicBezTo>
                      <a:pt x="101" y="807"/>
                      <a:pt x="101" y="810"/>
                      <a:pt x="103" y="813"/>
                    </a:cubicBezTo>
                    <a:cubicBezTo>
                      <a:pt x="104" y="813"/>
                      <a:pt x="105" y="813"/>
                      <a:pt x="105" y="815"/>
                    </a:cubicBezTo>
                    <a:cubicBezTo>
                      <a:pt x="106" y="816"/>
                      <a:pt x="106" y="817"/>
                      <a:pt x="107" y="818"/>
                    </a:cubicBezTo>
                    <a:cubicBezTo>
                      <a:pt x="109" y="819"/>
                      <a:pt x="110" y="822"/>
                      <a:pt x="110" y="825"/>
                    </a:cubicBezTo>
                    <a:cubicBezTo>
                      <a:pt x="108" y="826"/>
                      <a:pt x="107" y="823"/>
                      <a:pt x="105" y="823"/>
                    </a:cubicBezTo>
                    <a:cubicBezTo>
                      <a:pt x="106" y="825"/>
                      <a:pt x="106" y="826"/>
                      <a:pt x="107" y="828"/>
                    </a:cubicBezTo>
                    <a:cubicBezTo>
                      <a:pt x="108" y="828"/>
                      <a:pt x="109" y="827"/>
                      <a:pt x="110" y="827"/>
                    </a:cubicBezTo>
                    <a:cubicBezTo>
                      <a:pt x="111" y="827"/>
                      <a:pt x="112" y="827"/>
                      <a:pt x="113" y="827"/>
                    </a:cubicBezTo>
                    <a:cubicBezTo>
                      <a:pt x="114" y="825"/>
                      <a:pt x="115" y="824"/>
                      <a:pt x="117" y="822"/>
                    </a:cubicBezTo>
                    <a:cubicBezTo>
                      <a:pt x="117" y="823"/>
                      <a:pt x="117" y="824"/>
                      <a:pt x="119" y="824"/>
                    </a:cubicBezTo>
                    <a:cubicBezTo>
                      <a:pt x="119" y="824"/>
                      <a:pt x="120" y="823"/>
                      <a:pt x="120" y="822"/>
                    </a:cubicBezTo>
                    <a:cubicBezTo>
                      <a:pt x="121" y="823"/>
                      <a:pt x="121" y="824"/>
                      <a:pt x="121" y="825"/>
                    </a:cubicBezTo>
                    <a:cubicBezTo>
                      <a:pt x="121" y="826"/>
                      <a:pt x="119" y="828"/>
                      <a:pt x="119" y="829"/>
                    </a:cubicBezTo>
                    <a:cubicBezTo>
                      <a:pt x="118" y="830"/>
                      <a:pt x="119" y="831"/>
                      <a:pt x="119" y="832"/>
                    </a:cubicBezTo>
                    <a:cubicBezTo>
                      <a:pt x="119" y="832"/>
                      <a:pt x="120" y="833"/>
                      <a:pt x="121" y="833"/>
                    </a:cubicBezTo>
                    <a:cubicBezTo>
                      <a:pt x="121" y="833"/>
                      <a:pt x="121" y="832"/>
                      <a:pt x="121" y="832"/>
                    </a:cubicBezTo>
                    <a:cubicBezTo>
                      <a:pt x="121" y="831"/>
                      <a:pt x="121" y="830"/>
                      <a:pt x="121" y="830"/>
                    </a:cubicBezTo>
                    <a:cubicBezTo>
                      <a:pt x="121" y="829"/>
                      <a:pt x="121" y="828"/>
                      <a:pt x="122" y="827"/>
                    </a:cubicBezTo>
                    <a:cubicBezTo>
                      <a:pt x="125" y="829"/>
                      <a:pt x="126" y="832"/>
                      <a:pt x="129" y="832"/>
                    </a:cubicBezTo>
                    <a:cubicBezTo>
                      <a:pt x="130" y="832"/>
                      <a:pt x="130" y="832"/>
                      <a:pt x="130" y="833"/>
                    </a:cubicBezTo>
                    <a:cubicBezTo>
                      <a:pt x="130" y="834"/>
                      <a:pt x="128" y="835"/>
                      <a:pt x="130" y="837"/>
                    </a:cubicBezTo>
                    <a:cubicBezTo>
                      <a:pt x="131" y="836"/>
                      <a:pt x="133" y="838"/>
                      <a:pt x="135" y="836"/>
                    </a:cubicBezTo>
                    <a:cubicBezTo>
                      <a:pt x="134" y="835"/>
                      <a:pt x="134" y="835"/>
                      <a:pt x="134" y="834"/>
                    </a:cubicBezTo>
                    <a:cubicBezTo>
                      <a:pt x="135" y="833"/>
                      <a:pt x="137" y="833"/>
                      <a:pt x="138" y="832"/>
                    </a:cubicBezTo>
                    <a:cubicBezTo>
                      <a:pt x="138" y="832"/>
                      <a:pt x="138" y="832"/>
                      <a:pt x="138" y="832"/>
                    </a:cubicBezTo>
                    <a:cubicBezTo>
                      <a:pt x="139" y="833"/>
                      <a:pt x="140" y="834"/>
                      <a:pt x="141" y="834"/>
                    </a:cubicBezTo>
                    <a:cubicBezTo>
                      <a:pt x="141" y="833"/>
                      <a:pt x="141" y="832"/>
                      <a:pt x="141" y="830"/>
                    </a:cubicBezTo>
                    <a:cubicBezTo>
                      <a:pt x="142" y="832"/>
                      <a:pt x="143" y="834"/>
                      <a:pt x="144" y="835"/>
                    </a:cubicBezTo>
                    <a:cubicBezTo>
                      <a:pt x="146" y="835"/>
                      <a:pt x="147" y="834"/>
                      <a:pt x="149" y="833"/>
                    </a:cubicBezTo>
                    <a:cubicBezTo>
                      <a:pt x="149" y="834"/>
                      <a:pt x="149" y="835"/>
                      <a:pt x="149" y="836"/>
                    </a:cubicBezTo>
                    <a:cubicBezTo>
                      <a:pt x="149" y="836"/>
                      <a:pt x="149" y="836"/>
                      <a:pt x="149" y="836"/>
                    </a:cubicBezTo>
                    <a:cubicBezTo>
                      <a:pt x="149" y="836"/>
                      <a:pt x="150" y="836"/>
                      <a:pt x="151" y="836"/>
                    </a:cubicBezTo>
                    <a:cubicBezTo>
                      <a:pt x="152" y="839"/>
                      <a:pt x="155" y="839"/>
                      <a:pt x="158" y="840"/>
                    </a:cubicBezTo>
                    <a:cubicBezTo>
                      <a:pt x="158" y="840"/>
                      <a:pt x="158" y="840"/>
                      <a:pt x="158" y="840"/>
                    </a:cubicBezTo>
                    <a:cubicBezTo>
                      <a:pt x="158" y="840"/>
                      <a:pt x="158" y="840"/>
                      <a:pt x="158" y="840"/>
                    </a:cubicBezTo>
                    <a:cubicBezTo>
                      <a:pt x="158" y="840"/>
                      <a:pt x="158" y="840"/>
                      <a:pt x="158" y="840"/>
                    </a:cubicBezTo>
                    <a:cubicBezTo>
                      <a:pt x="158" y="840"/>
                      <a:pt x="158" y="840"/>
                      <a:pt x="158" y="840"/>
                    </a:cubicBezTo>
                    <a:cubicBezTo>
                      <a:pt x="158" y="840"/>
                      <a:pt x="158" y="840"/>
                      <a:pt x="158" y="840"/>
                    </a:cubicBezTo>
                    <a:cubicBezTo>
                      <a:pt x="158" y="840"/>
                      <a:pt x="158" y="840"/>
                      <a:pt x="158" y="840"/>
                    </a:cubicBezTo>
                    <a:cubicBezTo>
                      <a:pt x="158" y="841"/>
                      <a:pt x="159" y="842"/>
                      <a:pt x="161" y="841"/>
                    </a:cubicBezTo>
                    <a:cubicBezTo>
                      <a:pt x="162" y="841"/>
                      <a:pt x="164" y="839"/>
                      <a:pt x="165" y="838"/>
                    </a:cubicBezTo>
                    <a:cubicBezTo>
                      <a:pt x="166" y="839"/>
                      <a:pt x="166" y="840"/>
                      <a:pt x="166" y="840"/>
                    </a:cubicBezTo>
                    <a:cubicBezTo>
                      <a:pt x="168" y="839"/>
                      <a:pt x="169" y="838"/>
                      <a:pt x="170" y="837"/>
                    </a:cubicBezTo>
                    <a:cubicBezTo>
                      <a:pt x="172" y="838"/>
                      <a:pt x="173" y="838"/>
                      <a:pt x="174" y="839"/>
                    </a:cubicBezTo>
                    <a:cubicBezTo>
                      <a:pt x="176" y="839"/>
                      <a:pt x="176" y="841"/>
                      <a:pt x="176" y="843"/>
                    </a:cubicBezTo>
                    <a:cubicBezTo>
                      <a:pt x="179" y="842"/>
                      <a:pt x="179" y="842"/>
                      <a:pt x="182" y="843"/>
                    </a:cubicBezTo>
                    <a:cubicBezTo>
                      <a:pt x="184" y="843"/>
                      <a:pt x="185" y="844"/>
                      <a:pt x="187" y="843"/>
                    </a:cubicBezTo>
                    <a:cubicBezTo>
                      <a:pt x="189" y="843"/>
                      <a:pt x="191" y="844"/>
                      <a:pt x="192" y="843"/>
                    </a:cubicBezTo>
                    <a:cubicBezTo>
                      <a:pt x="193" y="844"/>
                      <a:pt x="194" y="845"/>
                      <a:pt x="195" y="845"/>
                    </a:cubicBezTo>
                    <a:cubicBezTo>
                      <a:pt x="197" y="846"/>
                      <a:pt x="200" y="846"/>
                      <a:pt x="202" y="844"/>
                    </a:cubicBezTo>
                    <a:cubicBezTo>
                      <a:pt x="202" y="844"/>
                      <a:pt x="201" y="842"/>
                      <a:pt x="203" y="842"/>
                    </a:cubicBezTo>
                    <a:cubicBezTo>
                      <a:pt x="203" y="842"/>
                      <a:pt x="204" y="843"/>
                      <a:pt x="204" y="843"/>
                    </a:cubicBezTo>
                    <a:cubicBezTo>
                      <a:pt x="204" y="844"/>
                      <a:pt x="204" y="845"/>
                      <a:pt x="205" y="846"/>
                    </a:cubicBezTo>
                    <a:cubicBezTo>
                      <a:pt x="207" y="846"/>
                      <a:pt x="207" y="845"/>
                      <a:pt x="208" y="844"/>
                    </a:cubicBezTo>
                    <a:cubicBezTo>
                      <a:pt x="209" y="843"/>
                      <a:pt x="210" y="843"/>
                      <a:pt x="211" y="844"/>
                    </a:cubicBezTo>
                    <a:cubicBezTo>
                      <a:pt x="212" y="845"/>
                      <a:pt x="212" y="846"/>
                      <a:pt x="213" y="847"/>
                    </a:cubicBezTo>
                    <a:cubicBezTo>
                      <a:pt x="215" y="846"/>
                      <a:pt x="216" y="846"/>
                      <a:pt x="217" y="846"/>
                    </a:cubicBezTo>
                    <a:cubicBezTo>
                      <a:pt x="221" y="845"/>
                      <a:pt x="222" y="845"/>
                      <a:pt x="225" y="848"/>
                    </a:cubicBezTo>
                    <a:cubicBezTo>
                      <a:pt x="225" y="847"/>
                      <a:pt x="226" y="846"/>
                      <a:pt x="227" y="846"/>
                    </a:cubicBezTo>
                    <a:cubicBezTo>
                      <a:pt x="229" y="846"/>
                      <a:pt x="231" y="847"/>
                      <a:pt x="234" y="847"/>
                    </a:cubicBezTo>
                    <a:cubicBezTo>
                      <a:pt x="235" y="845"/>
                      <a:pt x="235" y="844"/>
                      <a:pt x="236" y="842"/>
                    </a:cubicBezTo>
                    <a:cubicBezTo>
                      <a:pt x="239" y="843"/>
                      <a:pt x="241" y="844"/>
                      <a:pt x="243" y="845"/>
                    </a:cubicBezTo>
                    <a:cubicBezTo>
                      <a:pt x="244" y="844"/>
                      <a:pt x="245" y="845"/>
                      <a:pt x="246" y="843"/>
                    </a:cubicBezTo>
                    <a:cubicBezTo>
                      <a:pt x="245" y="843"/>
                      <a:pt x="244" y="843"/>
                      <a:pt x="243" y="842"/>
                    </a:cubicBezTo>
                    <a:cubicBezTo>
                      <a:pt x="245" y="840"/>
                      <a:pt x="246" y="841"/>
                      <a:pt x="248" y="839"/>
                    </a:cubicBezTo>
                    <a:cubicBezTo>
                      <a:pt x="250" y="840"/>
                      <a:pt x="252" y="841"/>
                      <a:pt x="255" y="842"/>
                    </a:cubicBezTo>
                    <a:cubicBezTo>
                      <a:pt x="258" y="840"/>
                      <a:pt x="262" y="840"/>
                      <a:pt x="266" y="841"/>
                    </a:cubicBezTo>
                    <a:cubicBezTo>
                      <a:pt x="266" y="840"/>
                      <a:pt x="266" y="839"/>
                      <a:pt x="265" y="838"/>
                    </a:cubicBezTo>
                    <a:cubicBezTo>
                      <a:pt x="266" y="838"/>
                      <a:pt x="267" y="837"/>
                      <a:pt x="267" y="837"/>
                    </a:cubicBezTo>
                    <a:cubicBezTo>
                      <a:pt x="268" y="838"/>
                      <a:pt x="268" y="839"/>
                      <a:pt x="269" y="839"/>
                    </a:cubicBezTo>
                    <a:cubicBezTo>
                      <a:pt x="271" y="840"/>
                      <a:pt x="273" y="840"/>
                      <a:pt x="275" y="840"/>
                    </a:cubicBezTo>
                    <a:cubicBezTo>
                      <a:pt x="275" y="839"/>
                      <a:pt x="275" y="838"/>
                      <a:pt x="276" y="838"/>
                    </a:cubicBezTo>
                    <a:cubicBezTo>
                      <a:pt x="276" y="838"/>
                      <a:pt x="276" y="838"/>
                      <a:pt x="276" y="838"/>
                    </a:cubicBezTo>
                    <a:cubicBezTo>
                      <a:pt x="276" y="838"/>
                      <a:pt x="276" y="837"/>
                      <a:pt x="277" y="837"/>
                    </a:cubicBezTo>
                    <a:cubicBezTo>
                      <a:pt x="279" y="836"/>
                      <a:pt x="280" y="835"/>
                      <a:pt x="282" y="834"/>
                    </a:cubicBezTo>
                    <a:cubicBezTo>
                      <a:pt x="283" y="834"/>
                      <a:pt x="283" y="835"/>
                      <a:pt x="284" y="836"/>
                    </a:cubicBezTo>
                    <a:cubicBezTo>
                      <a:pt x="285" y="835"/>
                      <a:pt x="285" y="834"/>
                      <a:pt x="286" y="834"/>
                    </a:cubicBezTo>
                    <a:cubicBezTo>
                      <a:pt x="288" y="834"/>
                      <a:pt x="289" y="834"/>
                      <a:pt x="290" y="834"/>
                    </a:cubicBezTo>
                    <a:cubicBezTo>
                      <a:pt x="290" y="834"/>
                      <a:pt x="291" y="834"/>
                      <a:pt x="291" y="834"/>
                    </a:cubicBezTo>
                    <a:cubicBezTo>
                      <a:pt x="291" y="834"/>
                      <a:pt x="291" y="835"/>
                      <a:pt x="291" y="835"/>
                    </a:cubicBezTo>
                    <a:cubicBezTo>
                      <a:pt x="291" y="835"/>
                      <a:pt x="291" y="835"/>
                      <a:pt x="291" y="835"/>
                    </a:cubicBezTo>
                    <a:cubicBezTo>
                      <a:pt x="291" y="835"/>
                      <a:pt x="291" y="835"/>
                      <a:pt x="291" y="835"/>
                    </a:cubicBezTo>
                    <a:cubicBezTo>
                      <a:pt x="290" y="835"/>
                      <a:pt x="290" y="835"/>
                      <a:pt x="290" y="835"/>
                    </a:cubicBezTo>
                    <a:cubicBezTo>
                      <a:pt x="290" y="835"/>
                      <a:pt x="290" y="835"/>
                      <a:pt x="290" y="835"/>
                    </a:cubicBezTo>
                    <a:cubicBezTo>
                      <a:pt x="290" y="835"/>
                      <a:pt x="290" y="835"/>
                      <a:pt x="291" y="835"/>
                    </a:cubicBezTo>
                    <a:cubicBezTo>
                      <a:pt x="291" y="835"/>
                      <a:pt x="291" y="835"/>
                      <a:pt x="291" y="835"/>
                    </a:cubicBezTo>
                    <a:cubicBezTo>
                      <a:pt x="291" y="835"/>
                      <a:pt x="291" y="835"/>
                      <a:pt x="291" y="835"/>
                    </a:cubicBezTo>
                    <a:cubicBezTo>
                      <a:pt x="291" y="835"/>
                      <a:pt x="291" y="834"/>
                      <a:pt x="291" y="834"/>
                    </a:cubicBezTo>
                    <a:cubicBezTo>
                      <a:pt x="291" y="834"/>
                      <a:pt x="291" y="834"/>
                      <a:pt x="291" y="834"/>
                    </a:cubicBezTo>
                    <a:cubicBezTo>
                      <a:pt x="293" y="834"/>
                      <a:pt x="297" y="835"/>
                      <a:pt x="294" y="832"/>
                    </a:cubicBezTo>
                    <a:cubicBezTo>
                      <a:pt x="295" y="830"/>
                      <a:pt x="295" y="831"/>
                      <a:pt x="298" y="831"/>
                    </a:cubicBezTo>
                    <a:cubicBezTo>
                      <a:pt x="300" y="831"/>
                      <a:pt x="301" y="833"/>
                      <a:pt x="300" y="829"/>
                    </a:cubicBezTo>
                    <a:cubicBezTo>
                      <a:pt x="301" y="829"/>
                      <a:pt x="301" y="829"/>
                      <a:pt x="302" y="828"/>
                    </a:cubicBezTo>
                    <a:cubicBezTo>
                      <a:pt x="302" y="827"/>
                      <a:pt x="303" y="828"/>
                      <a:pt x="303" y="827"/>
                    </a:cubicBezTo>
                    <a:cubicBezTo>
                      <a:pt x="304" y="827"/>
                      <a:pt x="304" y="826"/>
                      <a:pt x="305" y="826"/>
                    </a:cubicBezTo>
                    <a:cubicBezTo>
                      <a:pt x="305" y="826"/>
                      <a:pt x="305" y="826"/>
                      <a:pt x="305" y="826"/>
                    </a:cubicBezTo>
                    <a:cubicBezTo>
                      <a:pt x="304" y="826"/>
                      <a:pt x="304" y="826"/>
                      <a:pt x="305" y="826"/>
                    </a:cubicBezTo>
                    <a:cubicBezTo>
                      <a:pt x="305" y="826"/>
                      <a:pt x="305" y="826"/>
                      <a:pt x="305" y="826"/>
                    </a:cubicBezTo>
                    <a:cubicBezTo>
                      <a:pt x="305" y="826"/>
                      <a:pt x="305" y="826"/>
                      <a:pt x="305" y="826"/>
                    </a:cubicBezTo>
                    <a:cubicBezTo>
                      <a:pt x="305" y="826"/>
                      <a:pt x="305" y="826"/>
                      <a:pt x="305" y="826"/>
                    </a:cubicBezTo>
                    <a:cubicBezTo>
                      <a:pt x="305" y="826"/>
                      <a:pt x="305" y="826"/>
                      <a:pt x="305" y="826"/>
                    </a:cubicBezTo>
                    <a:cubicBezTo>
                      <a:pt x="305" y="826"/>
                      <a:pt x="305" y="826"/>
                      <a:pt x="305" y="826"/>
                    </a:cubicBezTo>
                    <a:cubicBezTo>
                      <a:pt x="306" y="826"/>
                      <a:pt x="306" y="826"/>
                      <a:pt x="306" y="826"/>
                    </a:cubicBezTo>
                    <a:cubicBezTo>
                      <a:pt x="306" y="826"/>
                      <a:pt x="306" y="826"/>
                      <a:pt x="305" y="826"/>
                    </a:cubicBezTo>
                    <a:cubicBezTo>
                      <a:pt x="305" y="826"/>
                      <a:pt x="305" y="826"/>
                      <a:pt x="305" y="826"/>
                    </a:cubicBezTo>
                    <a:cubicBezTo>
                      <a:pt x="305" y="826"/>
                      <a:pt x="305" y="826"/>
                      <a:pt x="305" y="826"/>
                    </a:cubicBezTo>
                    <a:cubicBezTo>
                      <a:pt x="305" y="827"/>
                      <a:pt x="306" y="827"/>
                      <a:pt x="306" y="828"/>
                    </a:cubicBezTo>
                    <a:cubicBezTo>
                      <a:pt x="306" y="828"/>
                      <a:pt x="308" y="828"/>
                      <a:pt x="308" y="828"/>
                    </a:cubicBezTo>
                    <a:cubicBezTo>
                      <a:pt x="309" y="827"/>
                      <a:pt x="311" y="828"/>
                      <a:pt x="311" y="827"/>
                    </a:cubicBezTo>
                    <a:cubicBezTo>
                      <a:pt x="312" y="826"/>
                      <a:pt x="313" y="825"/>
                      <a:pt x="313" y="824"/>
                    </a:cubicBezTo>
                    <a:cubicBezTo>
                      <a:pt x="314" y="823"/>
                      <a:pt x="317" y="824"/>
                      <a:pt x="318" y="823"/>
                    </a:cubicBezTo>
                    <a:cubicBezTo>
                      <a:pt x="319" y="821"/>
                      <a:pt x="319" y="820"/>
                      <a:pt x="319" y="820"/>
                    </a:cubicBezTo>
                    <a:cubicBezTo>
                      <a:pt x="319" y="820"/>
                      <a:pt x="319" y="820"/>
                      <a:pt x="319" y="821"/>
                    </a:cubicBezTo>
                    <a:cubicBezTo>
                      <a:pt x="319" y="820"/>
                      <a:pt x="319" y="820"/>
                      <a:pt x="319" y="820"/>
                    </a:cubicBezTo>
                    <a:cubicBezTo>
                      <a:pt x="319" y="820"/>
                      <a:pt x="319" y="820"/>
                      <a:pt x="319" y="821"/>
                    </a:cubicBezTo>
                    <a:cubicBezTo>
                      <a:pt x="319" y="821"/>
                      <a:pt x="320" y="821"/>
                      <a:pt x="320" y="821"/>
                    </a:cubicBezTo>
                    <a:cubicBezTo>
                      <a:pt x="320" y="821"/>
                      <a:pt x="320" y="821"/>
                      <a:pt x="320" y="821"/>
                    </a:cubicBezTo>
                    <a:cubicBezTo>
                      <a:pt x="320" y="821"/>
                      <a:pt x="320" y="821"/>
                      <a:pt x="320" y="821"/>
                    </a:cubicBezTo>
                    <a:cubicBezTo>
                      <a:pt x="320" y="821"/>
                      <a:pt x="321" y="822"/>
                      <a:pt x="322" y="822"/>
                    </a:cubicBezTo>
                    <a:cubicBezTo>
                      <a:pt x="324" y="823"/>
                      <a:pt x="324" y="819"/>
                      <a:pt x="325" y="821"/>
                    </a:cubicBezTo>
                    <a:cubicBezTo>
                      <a:pt x="327" y="819"/>
                      <a:pt x="327" y="817"/>
                      <a:pt x="328" y="816"/>
                    </a:cubicBezTo>
                    <a:cubicBezTo>
                      <a:pt x="329" y="818"/>
                      <a:pt x="329" y="818"/>
                      <a:pt x="329" y="818"/>
                    </a:cubicBezTo>
                    <a:cubicBezTo>
                      <a:pt x="329" y="818"/>
                      <a:pt x="329" y="818"/>
                      <a:pt x="329" y="818"/>
                    </a:cubicBezTo>
                    <a:cubicBezTo>
                      <a:pt x="329" y="818"/>
                      <a:pt x="329" y="818"/>
                      <a:pt x="329" y="818"/>
                    </a:cubicBezTo>
                    <a:cubicBezTo>
                      <a:pt x="330" y="817"/>
                      <a:pt x="331" y="817"/>
                      <a:pt x="332" y="816"/>
                    </a:cubicBezTo>
                    <a:cubicBezTo>
                      <a:pt x="332" y="816"/>
                      <a:pt x="337" y="819"/>
                      <a:pt x="335" y="816"/>
                    </a:cubicBezTo>
                    <a:cubicBezTo>
                      <a:pt x="335" y="816"/>
                      <a:pt x="335" y="816"/>
                      <a:pt x="336" y="816"/>
                    </a:cubicBezTo>
                    <a:cubicBezTo>
                      <a:pt x="336" y="815"/>
                      <a:pt x="335" y="814"/>
                      <a:pt x="335" y="813"/>
                    </a:cubicBezTo>
                    <a:cubicBezTo>
                      <a:pt x="335" y="815"/>
                      <a:pt x="335" y="815"/>
                      <a:pt x="335" y="815"/>
                    </a:cubicBezTo>
                    <a:cubicBezTo>
                      <a:pt x="334" y="815"/>
                      <a:pt x="334" y="815"/>
                      <a:pt x="334" y="815"/>
                    </a:cubicBezTo>
                    <a:cubicBezTo>
                      <a:pt x="334" y="813"/>
                      <a:pt x="335" y="812"/>
                      <a:pt x="336" y="813"/>
                    </a:cubicBezTo>
                    <a:cubicBezTo>
                      <a:pt x="338" y="815"/>
                      <a:pt x="339" y="812"/>
                      <a:pt x="340" y="812"/>
                    </a:cubicBezTo>
                    <a:cubicBezTo>
                      <a:pt x="340" y="812"/>
                      <a:pt x="344" y="812"/>
                      <a:pt x="342" y="811"/>
                    </a:cubicBezTo>
                    <a:cubicBezTo>
                      <a:pt x="342" y="811"/>
                      <a:pt x="341" y="810"/>
                      <a:pt x="341" y="810"/>
                    </a:cubicBezTo>
                    <a:cubicBezTo>
                      <a:pt x="342" y="810"/>
                      <a:pt x="342" y="811"/>
                      <a:pt x="342" y="811"/>
                    </a:cubicBezTo>
                    <a:cubicBezTo>
                      <a:pt x="343" y="811"/>
                      <a:pt x="343" y="811"/>
                      <a:pt x="343" y="810"/>
                    </a:cubicBezTo>
                    <a:cubicBezTo>
                      <a:pt x="343" y="807"/>
                      <a:pt x="342" y="806"/>
                      <a:pt x="345" y="808"/>
                    </a:cubicBezTo>
                    <a:cubicBezTo>
                      <a:pt x="345" y="808"/>
                      <a:pt x="345" y="808"/>
                      <a:pt x="345" y="808"/>
                    </a:cubicBezTo>
                    <a:cubicBezTo>
                      <a:pt x="345" y="807"/>
                      <a:pt x="347" y="807"/>
                      <a:pt x="347" y="806"/>
                    </a:cubicBezTo>
                    <a:cubicBezTo>
                      <a:pt x="342" y="798"/>
                      <a:pt x="348" y="807"/>
                      <a:pt x="350" y="804"/>
                    </a:cubicBezTo>
                    <a:cubicBezTo>
                      <a:pt x="351" y="805"/>
                      <a:pt x="356" y="802"/>
                      <a:pt x="355" y="802"/>
                    </a:cubicBezTo>
                    <a:cubicBezTo>
                      <a:pt x="352" y="803"/>
                      <a:pt x="353" y="795"/>
                      <a:pt x="359" y="799"/>
                    </a:cubicBezTo>
                    <a:cubicBezTo>
                      <a:pt x="360" y="799"/>
                      <a:pt x="360" y="800"/>
                      <a:pt x="360" y="800"/>
                    </a:cubicBezTo>
                    <a:cubicBezTo>
                      <a:pt x="360" y="798"/>
                      <a:pt x="362" y="799"/>
                      <a:pt x="362" y="798"/>
                    </a:cubicBezTo>
                    <a:cubicBezTo>
                      <a:pt x="362" y="797"/>
                      <a:pt x="364" y="797"/>
                      <a:pt x="365" y="796"/>
                    </a:cubicBezTo>
                    <a:cubicBezTo>
                      <a:pt x="365" y="796"/>
                      <a:pt x="365" y="794"/>
                      <a:pt x="365" y="794"/>
                    </a:cubicBezTo>
                    <a:cubicBezTo>
                      <a:pt x="365" y="793"/>
                      <a:pt x="367" y="795"/>
                      <a:pt x="367" y="794"/>
                    </a:cubicBezTo>
                    <a:cubicBezTo>
                      <a:pt x="368" y="794"/>
                      <a:pt x="368" y="794"/>
                      <a:pt x="368" y="793"/>
                    </a:cubicBezTo>
                    <a:cubicBezTo>
                      <a:pt x="368" y="793"/>
                      <a:pt x="368" y="793"/>
                      <a:pt x="368" y="794"/>
                    </a:cubicBezTo>
                    <a:cubicBezTo>
                      <a:pt x="368" y="793"/>
                      <a:pt x="368" y="793"/>
                      <a:pt x="368" y="793"/>
                    </a:cubicBezTo>
                    <a:cubicBezTo>
                      <a:pt x="368" y="793"/>
                      <a:pt x="368" y="792"/>
                      <a:pt x="368" y="792"/>
                    </a:cubicBezTo>
                    <a:cubicBezTo>
                      <a:pt x="368" y="792"/>
                      <a:pt x="368" y="792"/>
                      <a:pt x="368" y="793"/>
                    </a:cubicBezTo>
                    <a:cubicBezTo>
                      <a:pt x="367" y="792"/>
                      <a:pt x="367" y="791"/>
                      <a:pt x="368" y="792"/>
                    </a:cubicBezTo>
                    <a:cubicBezTo>
                      <a:pt x="368" y="790"/>
                      <a:pt x="370" y="791"/>
                      <a:pt x="371" y="791"/>
                    </a:cubicBezTo>
                    <a:cubicBezTo>
                      <a:pt x="371" y="791"/>
                      <a:pt x="372" y="791"/>
                      <a:pt x="373" y="790"/>
                    </a:cubicBezTo>
                    <a:cubicBezTo>
                      <a:pt x="375" y="790"/>
                      <a:pt x="373" y="788"/>
                      <a:pt x="375" y="788"/>
                    </a:cubicBezTo>
                    <a:cubicBezTo>
                      <a:pt x="378" y="787"/>
                      <a:pt x="375" y="787"/>
                      <a:pt x="378" y="786"/>
                    </a:cubicBezTo>
                    <a:cubicBezTo>
                      <a:pt x="378" y="785"/>
                      <a:pt x="380" y="786"/>
                      <a:pt x="380" y="785"/>
                    </a:cubicBezTo>
                    <a:cubicBezTo>
                      <a:pt x="381" y="784"/>
                      <a:pt x="382" y="785"/>
                      <a:pt x="382" y="784"/>
                    </a:cubicBezTo>
                    <a:cubicBezTo>
                      <a:pt x="381" y="783"/>
                      <a:pt x="383" y="783"/>
                      <a:pt x="382" y="782"/>
                    </a:cubicBezTo>
                    <a:cubicBezTo>
                      <a:pt x="382" y="780"/>
                      <a:pt x="384" y="782"/>
                      <a:pt x="385" y="779"/>
                    </a:cubicBezTo>
                    <a:cubicBezTo>
                      <a:pt x="387" y="782"/>
                      <a:pt x="390" y="776"/>
                      <a:pt x="391" y="779"/>
                    </a:cubicBezTo>
                    <a:cubicBezTo>
                      <a:pt x="391" y="778"/>
                      <a:pt x="394" y="778"/>
                      <a:pt x="395" y="777"/>
                    </a:cubicBezTo>
                    <a:cubicBezTo>
                      <a:pt x="396" y="776"/>
                      <a:pt x="393" y="774"/>
                      <a:pt x="394" y="773"/>
                    </a:cubicBezTo>
                    <a:cubicBezTo>
                      <a:pt x="394" y="772"/>
                      <a:pt x="396" y="772"/>
                      <a:pt x="397" y="771"/>
                    </a:cubicBezTo>
                    <a:cubicBezTo>
                      <a:pt x="397" y="770"/>
                      <a:pt x="398" y="773"/>
                      <a:pt x="398" y="771"/>
                    </a:cubicBezTo>
                    <a:cubicBezTo>
                      <a:pt x="398" y="771"/>
                      <a:pt x="400" y="769"/>
                      <a:pt x="400" y="769"/>
                    </a:cubicBezTo>
                    <a:cubicBezTo>
                      <a:pt x="402" y="769"/>
                      <a:pt x="399" y="767"/>
                      <a:pt x="399" y="766"/>
                    </a:cubicBezTo>
                    <a:cubicBezTo>
                      <a:pt x="399" y="766"/>
                      <a:pt x="399" y="766"/>
                      <a:pt x="399" y="766"/>
                    </a:cubicBezTo>
                    <a:cubicBezTo>
                      <a:pt x="399" y="766"/>
                      <a:pt x="399" y="766"/>
                      <a:pt x="399" y="766"/>
                    </a:cubicBezTo>
                    <a:cubicBezTo>
                      <a:pt x="398" y="766"/>
                      <a:pt x="398" y="766"/>
                      <a:pt x="398" y="766"/>
                    </a:cubicBezTo>
                    <a:cubicBezTo>
                      <a:pt x="398" y="766"/>
                      <a:pt x="398" y="766"/>
                      <a:pt x="399" y="766"/>
                    </a:cubicBezTo>
                    <a:cubicBezTo>
                      <a:pt x="399" y="766"/>
                      <a:pt x="399" y="766"/>
                      <a:pt x="399" y="766"/>
                    </a:cubicBezTo>
                    <a:cubicBezTo>
                      <a:pt x="399" y="766"/>
                      <a:pt x="399" y="766"/>
                      <a:pt x="399" y="766"/>
                    </a:cubicBezTo>
                    <a:cubicBezTo>
                      <a:pt x="399" y="766"/>
                      <a:pt x="399" y="766"/>
                      <a:pt x="399" y="766"/>
                    </a:cubicBezTo>
                    <a:cubicBezTo>
                      <a:pt x="399" y="766"/>
                      <a:pt x="399" y="766"/>
                      <a:pt x="399" y="766"/>
                    </a:cubicBezTo>
                    <a:cubicBezTo>
                      <a:pt x="399" y="766"/>
                      <a:pt x="399" y="766"/>
                      <a:pt x="399" y="766"/>
                    </a:cubicBezTo>
                    <a:cubicBezTo>
                      <a:pt x="400" y="766"/>
                      <a:pt x="399" y="765"/>
                      <a:pt x="400" y="767"/>
                    </a:cubicBezTo>
                    <a:cubicBezTo>
                      <a:pt x="403" y="767"/>
                      <a:pt x="405" y="766"/>
                      <a:pt x="407" y="766"/>
                    </a:cubicBezTo>
                    <a:cubicBezTo>
                      <a:pt x="407" y="764"/>
                      <a:pt x="413" y="760"/>
                      <a:pt x="413" y="758"/>
                    </a:cubicBezTo>
                    <a:cubicBezTo>
                      <a:pt x="413" y="758"/>
                      <a:pt x="413" y="758"/>
                      <a:pt x="413" y="758"/>
                    </a:cubicBezTo>
                    <a:cubicBezTo>
                      <a:pt x="413" y="758"/>
                      <a:pt x="413" y="758"/>
                      <a:pt x="413" y="758"/>
                    </a:cubicBezTo>
                    <a:cubicBezTo>
                      <a:pt x="413" y="758"/>
                      <a:pt x="413" y="758"/>
                      <a:pt x="413" y="758"/>
                    </a:cubicBezTo>
                    <a:cubicBezTo>
                      <a:pt x="413" y="758"/>
                      <a:pt x="413" y="758"/>
                      <a:pt x="413" y="758"/>
                    </a:cubicBezTo>
                    <a:cubicBezTo>
                      <a:pt x="413" y="758"/>
                      <a:pt x="413" y="758"/>
                      <a:pt x="413" y="758"/>
                    </a:cubicBezTo>
                    <a:cubicBezTo>
                      <a:pt x="413" y="758"/>
                      <a:pt x="413" y="758"/>
                      <a:pt x="413" y="758"/>
                    </a:cubicBezTo>
                    <a:cubicBezTo>
                      <a:pt x="414" y="758"/>
                      <a:pt x="415" y="757"/>
                      <a:pt x="415" y="757"/>
                    </a:cubicBezTo>
                    <a:cubicBezTo>
                      <a:pt x="417" y="755"/>
                      <a:pt x="419" y="755"/>
                      <a:pt x="420" y="753"/>
                    </a:cubicBezTo>
                    <a:cubicBezTo>
                      <a:pt x="419" y="751"/>
                      <a:pt x="417" y="748"/>
                      <a:pt x="416" y="747"/>
                    </a:cubicBezTo>
                    <a:cubicBezTo>
                      <a:pt x="417" y="748"/>
                      <a:pt x="418" y="748"/>
                      <a:pt x="418" y="747"/>
                    </a:cubicBezTo>
                    <a:cubicBezTo>
                      <a:pt x="418" y="747"/>
                      <a:pt x="418" y="747"/>
                      <a:pt x="418" y="747"/>
                    </a:cubicBezTo>
                    <a:cubicBezTo>
                      <a:pt x="418" y="746"/>
                      <a:pt x="418" y="746"/>
                      <a:pt x="418" y="746"/>
                    </a:cubicBezTo>
                    <a:cubicBezTo>
                      <a:pt x="418" y="746"/>
                      <a:pt x="419" y="746"/>
                      <a:pt x="419" y="745"/>
                    </a:cubicBezTo>
                    <a:cubicBezTo>
                      <a:pt x="420" y="744"/>
                      <a:pt x="422" y="749"/>
                      <a:pt x="422" y="749"/>
                    </a:cubicBezTo>
                    <a:cubicBezTo>
                      <a:pt x="422" y="749"/>
                      <a:pt x="423" y="750"/>
                      <a:pt x="424" y="750"/>
                    </a:cubicBezTo>
                    <a:cubicBezTo>
                      <a:pt x="425" y="750"/>
                      <a:pt x="424" y="749"/>
                      <a:pt x="423" y="745"/>
                    </a:cubicBezTo>
                    <a:cubicBezTo>
                      <a:pt x="424" y="745"/>
                      <a:pt x="426" y="745"/>
                      <a:pt x="426" y="745"/>
                    </a:cubicBezTo>
                    <a:cubicBezTo>
                      <a:pt x="427" y="745"/>
                      <a:pt x="427" y="745"/>
                      <a:pt x="427" y="744"/>
                    </a:cubicBezTo>
                    <a:cubicBezTo>
                      <a:pt x="428" y="744"/>
                      <a:pt x="428" y="745"/>
                      <a:pt x="428" y="745"/>
                    </a:cubicBezTo>
                    <a:cubicBezTo>
                      <a:pt x="428" y="745"/>
                      <a:pt x="429" y="744"/>
                      <a:pt x="427" y="742"/>
                    </a:cubicBezTo>
                    <a:cubicBezTo>
                      <a:pt x="426" y="741"/>
                      <a:pt x="426" y="741"/>
                      <a:pt x="426" y="741"/>
                    </a:cubicBezTo>
                    <a:cubicBezTo>
                      <a:pt x="426" y="741"/>
                      <a:pt x="426" y="741"/>
                      <a:pt x="427" y="740"/>
                    </a:cubicBezTo>
                    <a:cubicBezTo>
                      <a:pt x="429" y="738"/>
                      <a:pt x="426" y="737"/>
                      <a:pt x="427" y="737"/>
                    </a:cubicBezTo>
                    <a:cubicBezTo>
                      <a:pt x="428" y="737"/>
                      <a:pt x="428" y="740"/>
                      <a:pt x="429" y="739"/>
                    </a:cubicBezTo>
                    <a:cubicBezTo>
                      <a:pt x="431" y="739"/>
                      <a:pt x="431" y="739"/>
                      <a:pt x="429" y="737"/>
                    </a:cubicBezTo>
                    <a:cubicBezTo>
                      <a:pt x="428" y="736"/>
                      <a:pt x="428" y="735"/>
                      <a:pt x="429" y="735"/>
                    </a:cubicBezTo>
                    <a:cubicBezTo>
                      <a:pt x="429" y="735"/>
                      <a:pt x="429" y="736"/>
                      <a:pt x="429" y="736"/>
                    </a:cubicBezTo>
                    <a:cubicBezTo>
                      <a:pt x="429" y="736"/>
                      <a:pt x="429" y="736"/>
                      <a:pt x="429" y="736"/>
                    </a:cubicBezTo>
                    <a:cubicBezTo>
                      <a:pt x="429" y="736"/>
                      <a:pt x="429" y="736"/>
                      <a:pt x="429" y="736"/>
                    </a:cubicBezTo>
                    <a:cubicBezTo>
                      <a:pt x="431" y="736"/>
                      <a:pt x="435" y="737"/>
                      <a:pt x="436" y="738"/>
                    </a:cubicBezTo>
                    <a:cubicBezTo>
                      <a:pt x="436" y="738"/>
                      <a:pt x="436" y="738"/>
                      <a:pt x="435" y="738"/>
                    </a:cubicBezTo>
                    <a:cubicBezTo>
                      <a:pt x="436" y="738"/>
                      <a:pt x="436" y="738"/>
                      <a:pt x="436" y="738"/>
                    </a:cubicBezTo>
                    <a:cubicBezTo>
                      <a:pt x="436" y="738"/>
                      <a:pt x="436" y="738"/>
                      <a:pt x="436" y="738"/>
                    </a:cubicBezTo>
                    <a:cubicBezTo>
                      <a:pt x="436" y="738"/>
                      <a:pt x="436" y="738"/>
                      <a:pt x="436" y="738"/>
                    </a:cubicBezTo>
                    <a:cubicBezTo>
                      <a:pt x="436" y="738"/>
                      <a:pt x="436" y="738"/>
                      <a:pt x="436" y="737"/>
                    </a:cubicBezTo>
                    <a:cubicBezTo>
                      <a:pt x="437" y="738"/>
                      <a:pt x="437" y="738"/>
                      <a:pt x="437" y="738"/>
                    </a:cubicBezTo>
                    <a:cubicBezTo>
                      <a:pt x="437" y="738"/>
                      <a:pt x="436" y="739"/>
                      <a:pt x="437" y="739"/>
                    </a:cubicBezTo>
                    <a:cubicBezTo>
                      <a:pt x="437" y="738"/>
                      <a:pt x="438" y="738"/>
                      <a:pt x="438" y="737"/>
                    </a:cubicBezTo>
                    <a:cubicBezTo>
                      <a:pt x="439" y="738"/>
                      <a:pt x="438" y="737"/>
                      <a:pt x="439" y="738"/>
                    </a:cubicBezTo>
                    <a:cubicBezTo>
                      <a:pt x="440" y="739"/>
                      <a:pt x="440" y="738"/>
                      <a:pt x="441" y="737"/>
                    </a:cubicBezTo>
                    <a:cubicBezTo>
                      <a:pt x="440" y="735"/>
                      <a:pt x="442" y="735"/>
                      <a:pt x="437" y="734"/>
                    </a:cubicBezTo>
                    <a:cubicBezTo>
                      <a:pt x="439" y="734"/>
                      <a:pt x="439" y="731"/>
                      <a:pt x="439" y="732"/>
                    </a:cubicBezTo>
                    <a:cubicBezTo>
                      <a:pt x="441" y="732"/>
                      <a:pt x="440" y="732"/>
                      <a:pt x="441" y="732"/>
                    </a:cubicBezTo>
                    <a:cubicBezTo>
                      <a:pt x="443" y="732"/>
                      <a:pt x="443" y="731"/>
                      <a:pt x="442" y="733"/>
                    </a:cubicBezTo>
                    <a:cubicBezTo>
                      <a:pt x="442" y="733"/>
                      <a:pt x="443" y="733"/>
                      <a:pt x="442" y="734"/>
                    </a:cubicBezTo>
                    <a:cubicBezTo>
                      <a:pt x="444" y="733"/>
                      <a:pt x="444" y="729"/>
                      <a:pt x="445" y="729"/>
                    </a:cubicBezTo>
                    <a:cubicBezTo>
                      <a:pt x="446" y="727"/>
                      <a:pt x="446" y="727"/>
                      <a:pt x="448" y="725"/>
                    </a:cubicBezTo>
                    <a:cubicBezTo>
                      <a:pt x="449" y="725"/>
                      <a:pt x="449" y="726"/>
                      <a:pt x="450" y="725"/>
                    </a:cubicBezTo>
                    <a:cubicBezTo>
                      <a:pt x="451" y="724"/>
                      <a:pt x="452" y="724"/>
                      <a:pt x="451" y="723"/>
                    </a:cubicBezTo>
                    <a:cubicBezTo>
                      <a:pt x="451" y="723"/>
                      <a:pt x="455" y="724"/>
                      <a:pt x="456" y="723"/>
                    </a:cubicBezTo>
                    <a:cubicBezTo>
                      <a:pt x="457" y="722"/>
                      <a:pt x="452" y="722"/>
                      <a:pt x="450" y="721"/>
                    </a:cubicBezTo>
                    <a:cubicBezTo>
                      <a:pt x="450" y="721"/>
                      <a:pt x="450" y="720"/>
                      <a:pt x="450" y="720"/>
                    </a:cubicBezTo>
                    <a:cubicBezTo>
                      <a:pt x="450" y="720"/>
                      <a:pt x="450" y="720"/>
                      <a:pt x="450" y="720"/>
                    </a:cubicBezTo>
                    <a:cubicBezTo>
                      <a:pt x="453" y="718"/>
                      <a:pt x="451" y="720"/>
                      <a:pt x="451" y="718"/>
                    </a:cubicBezTo>
                    <a:cubicBezTo>
                      <a:pt x="452" y="718"/>
                      <a:pt x="452" y="718"/>
                      <a:pt x="452" y="718"/>
                    </a:cubicBezTo>
                    <a:cubicBezTo>
                      <a:pt x="451" y="718"/>
                      <a:pt x="450" y="717"/>
                      <a:pt x="449" y="716"/>
                    </a:cubicBezTo>
                    <a:cubicBezTo>
                      <a:pt x="449" y="716"/>
                      <a:pt x="449" y="716"/>
                      <a:pt x="449" y="716"/>
                    </a:cubicBezTo>
                    <a:cubicBezTo>
                      <a:pt x="450" y="716"/>
                      <a:pt x="452" y="717"/>
                      <a:pt x="452" y="717"/>
                    </a:cubicBezTo>
                    <a:cubicBezTo>
                      <a:pt x="452" y="718"/>
                      <a:pt x="452" y="718"/>
                      <a:pt x="452" y="718"/>
                    </a:cubicBezTo>
                    <a:cubicBezTo>
                      <a:pt x="452" y="718"/>
                      <a:pt x="453" y="718"/>
                      <a:pt x="453" y="717"/>
                    </a:cubicBezTo>
                    <a:cubicBezTo>
                      <a:pt x="456" y="716"/>
                      <a:pt x="453" y="715"/>
                      <a:pt x="455" y="715"/>
                    </a:cubicBezTo>
                    <a:cubicBezTo>
                      <a:pt x="456" y="715"/>
                      <a:pt x="456" y="715"/>
                      <a:pt x="456" y="715"/>
                    </a:cubicBezTo>
                    <a:cubicBezTo>
                      <a:pt x="457" y="714"/>
                      <a:pt x="457" y="714"/>
                      <a:pt x="458" y="713"/>
                    </a:cubicBezTo>
                    <a:cubicBezTo>
                      <a:pt x="457" y="713"/>
                      <a:pt x="457" y="713"/>
                      <a:pt x="457" y="713"/>
                    </a:cubicBezTo>
                    <a:cubicBezTo>
                      <a:pt x="456" y="713"/>
                      <a:pt x="455" y="712"/>
                      <a:pt x="454" y="712"/>
                    </a:cubicBezTo>
                    <a:cubicBezTo>
                      <a:pt x="454" y="712"/>
                      <a:pt x="454" y="712"/>
                      <a:pt x="454" y="712"/>
                    </a:cubicBezTo>
                    <a:cubicBezTo>
                      <a:pt x="455" y="712"/>
                      <a:pt x="459" y="711"/>
                      <a:pt x="461" y="711"/>
                    </a:cubicBezTo>
                    <a:cubicBezTo>
                      <a:pt x="461" y="711"/>
                      <a:pt x="461" y="711"/>
                      <a:pt x="461" y="712"/>
                    </a:cubicBezTo>
                    <a:cubicBezTo>
                      <a:pt x="463" y="711"/>
                      <a:pt x="466" y="709"/>
                      <a:pt x="467" y="709"/>
                    </a:cubicBezTo>
                    <a:cubicBezTo>
                      <a:pt x="467" y="708"/>
                      <a:pt x="467" y="708"/>
                      <a:pt x="467" y="708"/>
                    </a:cubicBezTo>
                    <a:cubicBezTo>
                      <a:pt x="467" y="708"/>
                      <a:pt x="467" y="708"/>
                      <a:pt x="467" y="708"/>
                    </a:cubicBezTo>
                    <a:cubicBezTo>
                      <a:pt x="467" y="708"/>
                      <a:pt x="468" y="708"/>
                      <a:pt x="468" y="708"/>
                    </a:cubicBezTo>
                    <a:cubicBezTo>
                      <a:pt x="468" y="707"/>
                      <a:pt x="469" y="709"/>
                      <a:pt x="469" y="708"/>
                    </a:cubicBezTo>
                    <a:cubicBezTo>
                      <a:pt x="469" y="707"/>
                      <a:pt x="469" y="707"/>
                      <a:pt x="469" y="707"/>
                    </a:cubicBezTo>
                    <a:cubicBezTo>
                      <a:pt x="469" y="707"/>
                      <a:pt x="469" y="707"/>
                      <a:pt x="469" y="707"/>
                    </a:cubicBezTo>
                    <a:cubicBezTo>
                      <a:pt x="469" y="706"/>
                      <a:pt x="469" y="706"/>
                      <a:pt x="469" y="706"/>
                    </a:cubicBezTo>
                    <a:cubicBezTo>
                      <a:pt x="469" y="707"/>
                      <a:pt x="469" y="707"/>
                      <a:pt x="469" y="707"/>
                    </a:cubicBezTo>
                    <a:cubicBezTo>
                      <a:pt x="471" y="707"/>
                      <a:pt x="469" y="702"/>
                      <a:pt x="471" y="702"/>
                    </a:cubicBezTo>
                    <a:cubicBezTo>
                      <a:pt x="469" y="699"/>
                      <a:pt x="468" y="705"/>
                      <a:pt x="469" y="700"/>
                    </a:cubicBezTo>
                    <a:cubicBezTo>
                      <a:pt x="470" y="699"/>
                      <a:pt x="472" y="699"/>
                      <a:pt x="473" y="699"/>
                    </a:cubicBezTo>
                    <a:cubicBezTo>
                      <a:pt x="474" y="700"/>
                      <a:pt x="474" y="700"/>
                      <a:pt x="474" y="698"/>
                    </a:cubicBezTo>
                    <a:cubicBezTo>
                      <a:pt x="474" y="698"/>
                      <a:pt x="474" y="697"/>
                      <a:pt x="474" y="696"/>
                    </a:cubicBezTo>
                    <a:cubicBezTo>
                      <a:pt x="474" y="696"/>
                      <a:pt x="474" y="696"/>
                      <a:pt x="474" y="696"/>
                    </a:cubicBezTo>
                    <a:cubicBezTo>
                      <a:pt x="474" y="696"/>
                      <a:pt x="474" y="696"/>
                      <a:pt x="474" y="696"/>
                    </a:cubicBezTo>
                    <a:cubicBezTo>
                      <a:pt x="474" y="696"/>
                      <a:pt x="474" y="696"/>
                      <a:pt x="474" y="696"/>
                    </a:cubicBezTo>
                    <a:cubicBezTo>
                      <a:pt x="474" y="696"/>
                      <a:pt x="474" y="696"/>
                      <a:pt x="474" y="696"/>
                    </a:cubicBezTo>
                    <a:cubicBezTo>
                      <a:pt x="475" y="695"/>
                      <a:pt x="479" y="696"/>
                      <a:pt x="478" y="695"/>
                    </a:cubicBezTo>
                    <a:cubicBezTo>
                      <a:pt x="477" y="694"/>
                      <a:pt x="476" y="688"/>
                      <a:pt x="477" y="687"/>
                    </a:cubicBezTo>
                    <a:cubicBezTo>
                      <a:pt x="479" y="688"/>
                      <a:pt x="478" y="688"/>
                      <a:pt x="479" y="689"/>
                    </a:cubicBezTo>
                    <a:cubicBezTo>
                      <a:pt x="481" y="689"/>
                      <a:pt x="478" y="691"/>
                      <a:pt x="480" y="690"/>
                    </a:cubicBezTo>
                    <a:cubicBezTo>
                      <a:pt x="484" y="685"/>
                      <a:pt x="482" y="689"/>
                      <a:pt x="487" y="684"/>
                    </a:cubicBezTo>
                    <a:cubicBezTo>
                      <a:pt x="487" y="683"/>
                      <a:pt x="488" y="681"/>
                      <a:pt x="488" y="679"/>
                    </a:cubicBezTo>
                    <a:cubicBezTo>
                      <a:pt x="488" y="679"/>
                      <a:pt x="488" y="679"/>
                      <a:pt x="488" y="679"/>
                    </a:cubicBezTo>
                    <a:cubicBezTo>
                      <a:pt x="488" y="679"/>
                      <a:pt x="488" y="679"/>
                      <a:pt x="488" y="679"/>
                    </a:cubicBezTo>
                    <a:cubicBezTo>
                      <a:pt x="488" y="679"/>
                      <a:pt x="488" y="679"/>
                      <a:pt x="488" y="679"/>
                    </a:cubicBezTo>
                    <a:cubicBezTo>
                      <a:pt x="488" y="679"/>
                      <a:pt x="488" y="679"/>
                      <a:pt x="488" y="679"/>
                    </a:cubicBezTo>
                    <a:cubicBezTo>
                      <a:pt x="488" y="679"/>
                      <a:pt x="489" y="679"/>
                      <a:pt x="489" y="679"/>
                    </a:cubicBezTo>
                    <a:cubicBezTo>
                      <a:pt x="489" y="679"/>
                      <a:pt x="489" y="679"/>
                      <a:pt x="489" y="679"/>
                    </a:cubicBezTo>
                    <a:cubicBezTo>
                      <a:pt x="489" y="679"/>
                      <a:pt x="489" y="679"/>
                      <a:pt x="489" y="679"/>
                    </a:cubicBezTo>
                    <a:cubicBezTo>
                      <a:pt x="489" y="679"/>
                      <a:pt x="489" y="679"/>
                      <a:pt x="489" y="679"/>
                    </a:cubicBezTo>
                    <a:cubicBezTo>
                      <a:pt x="489" y="679"/>
                      <a:pt x="489" y="678"/>
                      <a:pt x="489" y="678"/>
                    </a:cubicBezTo>
                    <a:cubicBezTo>
                      <a:pt x="490" y="677"/>
                      <a:pt x="491" y="677"/>
                      <a:pt x="492" y="676"/>
                    </a:cubicBezTo>
                    <a:cubicBezTo>
                      <a:pt x="494" y="675"/>
                      <a:pt x="492" y="671"/>
                      <a:pt x="492" y="670"/>
                    </a:cubicBezTo>
                    <a:cubicBezTo>
                      <a:pt x="491" y="668"/>
                      <a:pt x="497" y="673"/>
                      <a:pt x="496" y="671"/>
                    </a:cubicBezTo>
                    <a:cubicBezTo>
                      <a:pt x="497" y="671"/>
                      <a:pt x="494" y="668"/>
                      <a:pt x="494" y="668"/>
                    </a:cubicBezTo>
                    <a:cubicBezTo>
                      <a:pt x="496" y="668"/>
                      <a:pt x="496" y="667"/>
                      <a:pt x="498" y="668"/>
                    </a:cubicBezTo>
                    <a:cubicBezTo>
                      <a:pt x="498" y="668"/>
                      <a:pt x="498" y="668"/>
                      <a:pt x="498" y="667"/>
                    </a:cubicBezTo>
                    <a:cubicBezTo>
                      <a:pt x="498" y="667"/>
                      <a:pt x="499" y="667"/>
                      <a:pt x="499" y="667"/>
                    </a:cubicBezTo>
                    <a:cubicBezTo>
                      <a:pt x="499" y="667"/>
                      <a:pt x="499" y="667"/>
                      <a:pt x="499" y="667"/>
                    </a:cubicBezTo>
                    <a:cubicBezTo>
                      <a:pt x="499" y="667"/>
                      <a:pt x="500" y="667"/>
                      <a:pt x="500" y="666"/>
                    </a:cubicBezTo>
                    <a:cubicBezTo>
                      <a:pt x="499" y="666"/>
                      <a:pt x="499" y="665"/>
                      <a:pt x="498" y="665"/>
                    </a:cubicBezTo>
                    <a:cubicBezTo>
                      <a:pt x="498" y="665"/>
                      <a:pt x="498" y="665"/>
                      <a:pt x="498" y="665"/>
                    </a:cubicBezTo>
                    <a:cubicBezTo>
                      <a:pt x="498" y="665"/>
                      <a:pt x="498" y="664"/>
                      <a:pt x="498" y="663"/>
                    </a:cubicBezTo>
                    <a:cubicBezTo>
                      <a:pt x="498" y="663"/>
                      <a:pt x="498" y="663"/>
                      <a:pt x="497" y="663"/>
                    </a:cubicBezTo>
                    <a:cubicBezTo>
                      <a:pt x="498" y="663"/>
                      <a:pt x="498" y="663"/>
                      <a:pt x="498" y="663"/>
                    </a:cubicBezTo>
                    <a:cubicBezTo>
                      <a:pt x="498" y="663"/>
                      <a:pt x="498" y="663"/>
                      <a:pt x="498" y="663"/>
                    </a:cubicBezTo>
                    <a:cubicBezTo>
                      <a:pt x="499" y="664"/>
                      <a:pt x="500" y="663"/>
                      <a:pt x="501" y="662"/>
                    </a:cubicBezTo>
                    <a:cubicBezTo>
                      <a:pt x="501" y="662"/>
                      <a:pt x="501" y="662"/>
                      <a:pt x="501" y="662"/>
                    </a:cubicBezTo>
                    <a:cubicBezTo>
                      <a:pt x="501" y="662"/>
                      <a:pt x="501" y="662"/>
                      <a:pt x="501" y="662"/>
                    </a:cubicBezTo>
                    <a:cubicBezTo>
                      <a:pt x="501" y="662"/>
                      <a:pt x="501" y="662"/>
                      <a:pt x="501" y="662"/>
                    </a:cubicBezTo>
                    <a:cubicBezTo>
                      <a:pt x="501" y="662"/>
                      <a:pt x="501" y="662"/>
                      <a:pt x="501" y="662"/>
                    </a:cubicBezTo>
                    <a:cubicBezTo>
                      <a:pt x="501" y="662"/>
                      <a:pt x="501" y="662"/>
                      <a:pt x="501" y="662"/>
                    </a:cubicBezTo>
                    <a:cubicBezTo>
                      <a:pt x="501" y="662"/>
                      <a:pt x="502" y="661"/>
                      <a:pt x="502" y="661"/>
                    </a:cubicBezTo>
                    <a:cubicBezTo>
                      <a:pt x="502" y="660"/>
                      <a:pt x="502" y="660"/>
                      <a:pt x="502" y="659"/>
                    </a:cubicBezTo>
                    <a:cubicBezTo>
                      <a:pt x="501" y="659"/>
                      <a:pt x="501" y="659"/>
                      <a:pt x="501" y="659"/>
                    </a:cubicBezTo>
                    <a:cubicBezTo>
                      <a:pt x="501" y="659"/>
                      <a:pt x="501" y="658"/>
                      <a:pt x="501" y="659"/>
                    </a:cubicBezTo>
                    <a:cubicBezTo>
                      <a:pt x="501" y="660"/>
                      <a:pt x="501" y="660"/>
                      <a:pt x="501" y="660"/>
                    </a:cubicBezTo>
                    <a:cubicBezTo>
                      <a:pt x="500" y="660"/>
                      <a:pt x="500" y="660"/>
                      <a:pt x="500" y="660"/>
                    </a:cubicBezTo>
                    <a:cubicBezTo>
                      <a:pt x="500" y="660"/>
                      <a:pt x="500" y="660"/>
                      <a:pt x="501" y="659"/>
                    </a:cubicBezTo>
                    <a:cubicBezTo>
                      <a:pt x="500" y="657"/>
                      <a:pt x="503" y="657"/>
                      <a:pt x="503" y="657"/>
                    </a:cubicBezTo>
                    <a:cubicBezTo>
                      <a:pt x="507" y="656"/>
                      <a:pt x="511" y="650"/>
                      <a:pt x="510" y="647"/>
                    </a:cubicBezTo>
                    <a:cubicBezTo>
                      <a:pt x="512" y="648"/>
                      <a:pt x="518" y="644"/>
                      <a:pt x="519" y="644"/>
                    </a:cubicBezTo>
                    <a:cubicBezTo>
                      <a:pt x="520" y="643"/>
                      <a:pt x="523" y="643"/>
                      <a:pt x="522" y="641"/>
                    </a:cubicBezTo>
                    <a:cubicBezTo>
                      <a:pt x="521" y="639"/>
                      <a:pt x="520" y="641"/>
                      <a:pt x="519" y="642"/>
                    </a:cubicBezTo>
                    <a:cubicBezTo>
                      <a:pt x="518" y="642"/>
                      <a:pt x="516" y="643"/>
                      <a:pt x="516" y="642"/>
                    </a:cubicBezTo>
                    <a:cubicBezTo>
                      <a:pt x="516" y="641"/>
                      <a:pt x="520" y="638"/>
                      <a:pt x="522" y="638"/>
                    </a:cubicBezTo>
                    <a:cubicBezTo>
                      <a:pt x="523" y="637"/>
                      <a:pt x="524" y="637"/>
                      <a:pt x="525" y="636"/>
                    </a:cubicBezTo>
                    <a:cubicBezTo>
                      <a:pt x="520" y="634"/>
                      <a:pt x="521" y="632"/>
                      <a:pt x="523" y="630"/>
                    </a:cubicBezTo>
                    <a:cubicBezTo>
                      <a:pt x="524" y="629"/>
                      <a:pt x="522" y="627"/>
                      <a:pt x="525" y="627"/>
                    </a:cubicBezTo>
                    <a:cubicBezTo>
                      <a:pt x="527" y="627"/>
                      <a:pt x="524" y="630"/>
                      <a:pt x="527" y="630"/>
                    </a:cubicBezTo>
                    <a:cubicBezTo>
                      <a:pt x="527" y="628"/>
                      <a:pt x="530" y="628"/>
                      <a:pt x="529" y="625"/>
                    </a:cubicBezTo>
                    <a:cubicBezTo>
                      <a:pt x="528" y="626"/>
                      <a:pt x="526" y="627"/>
                      <a:pt x="526" y="625"/>
                    </a:cubicBezTo>
                    <a:cubicBezTo>
                      <a:pt x="526" y="624"/>
                      <a:pt x="524" y="623"/>
                      <a:pt x="525" y="622"/>
                    </a:cubicBezTo>
                    <a:cubicBezTo>
                      <a:pt x="527" y="619"/>
                      <a:pt x="529" y="622"/>
                      <a:pt x="530" y="622"/>
                    </a:cubicBezTo>
                    <a:cubicBezTo>
                      <a:pt x="534" y="622"/>
                      <a:pt x="528" y="617"/>
                      <a:pt x="532" y="617"/>
                    </a:cubicBezTo>
                    <a:cubicBezTo>
                      <a:pt x="535" y="617"/>
                      <a:pt x="535" y="615"/>
                      <a:pt x="535" y="613"/>
                    </a:cubicBezTo>
                    <a:cubicBezTo>
                      <a:pt x="534" y="611"/>
                      <a:pt x="535" y="611"/>
                      <a:pt x="536" y="612"/>
                    </a:cubicBezTo>
                    <a:cubicBezTo>
                      <a:pt x="538" y="614"/>
                      <a:pt x="538" y="611"/>
                      <a:pt x="539" y="611"/>
                    </a:cubicBezTo>
                    <a:cubicBezTo>
                      <a:pt x="541" y="610"/>
                      <a:pt x="539" y="608"/>
                      <a:pt x="538" y="608"/>
                    </a:cubicBezTo>
                    <a:cubicBezTo>
                      <a:pt x="536" y="607"/>
                      <a:pt x="536" y="606"/>
                      <a:pt x="538" y="606"/>
                    </a:cubicBezTo>
                    <a:cubicBezTo>
                      <a:pt x="541" y="605"/>
                      <a:pt x="542" y="602"/>
                      <a:pt x="544" y="601"/>
                    </a:cubicBezTo>
                    <a:cubicBezTo>
                      <a:pt x="544" y="601"/>
                      <a:pt x="544" y="601"/>
                      <a:pt x="544" y="601"/>
                    </a:cubicBezTo>
                    <a:cubicBezTo>
                      <a:pt x="544" y="601"/>
                      <a:pt x="544" y="601"/>
                      <a:pt x="544" y="601"/>
                    </a:cubicBezTo>
                    <a:cubicBezTo>
                      <a:pt x="544" y="601"/>
                      <a:pt x="544" y="601"/>
                      <a:pt x="544" y="601"/>
                    </a:cubicBezTo>
                    <a:cubicBezTo>
                      <a:pt x="544" y="601"/>
                      <a:pt x="544" y="601"/>
                      <a:pt x="544" y="601"/>
                    </a:cubicBezTo>
                    <a:cubicBezTo>
                      <a:pt x="544" y="601"/>
                      <a:pt x="544" y="601"/>
                      <a:pt x="544" y="601"/>
                    </a:cubicBezTo>
                    <a:cubicBezTo>
                      <a:pt x="544" y="601"/>
                      <a:pt x="544" y="601"/>
                      <a:pt x="544" y="601"/>
                    </a:cubicBezTo>
                    <a:cubicBezTo>
                      <a:pt x="544" y="601"/>
                      <a:pt x="544" y="601"/>
                      <a:pt x="544" y="601"/>
                    </a:cubicBezTo>
                    <a:cubicBezTo>
                      <a:pt x="544" y="601"/>
                      <a:pt x="544" y="601"/>
                      <a:pt x="544" y="601"/>
                    </a:cubicBezTo>
                    <a:cubicBezTo>
                      <a:pt x="546" y="599"/>
                      <a:pt x="542" y="596"/>
                      <a:pt x="545" y="596"/>
                    </a:cubicBezTo>
                    <a:cubicBezTo>
                      <a:pt x="549" y="595"/>
                      <a:pt x="547" y="593"/>
                      <a:pt x="546" y="590"/>
                    </a:cubicBezTo>
                    <a:cubicBezTo>
                      <a:pt x="546" y="589"/>
                      <a:pt x="542" y="588"/>
                      <a:pt x="544" y="586"/>
                    </a:cubicBezTo>
                    <a:cubicBezTo>
                      <a:pt x="546" y="590"/>
                      <a:pt x="548" y="588"/>
                      <a:pt x="551" y="587"/>
                    </a:cubicBezTo>
                    <a:cubicBezTo>
                      <a:pt x="552" y="587"/>
                      <a:pt x="553" y="586"/>
                      <a:pt x="553" y="585"/>
                    </a:cubicBezTo>
                    <a:cubicBezTo>
                      <a:pt x="551" y="580"/>
                      <a:pt x="554" y="579"/>
                      <a:pt x="556" y="577"/>
                    </a:cubicBezTo>
                    <a:cubicBezTo>
                      <a:pt x="557" y="576"/>
                      <a:pt x="560" y="576"/>
                      <a:pt x="558" y="573"/>
                    </a:cubicBezTo>
                    <a:cubicBezTo>
                      <a:pt x="555" y="570"/>
                      <a:pt x="558" y="570"/>
                      <a:pt x="559" y="570"/>
                    </a:cubicBezTo>
                    <a:cubicBezTo>
                      <a:pt x="562" y="570"/>
                      <a:pt x="564" y="570"/>
                      <a:pt x="566" y="569"/>
                    </a:cubicBezTo>
                    <a:cubicBezTo>
                      <a:pt x="565" y="567"/>
                      <a:pt x="562" y="569"/>
                      <a:pt x="563" y="565"/>
                    </a:cubicBezTo>
                    <a:cubicBezTo>
                      <a:pt x="565" y="562"/>
                      <a:pt x="569" y="560"/>
                      <a:pt x="569" y="556"/>
                    </a:cubicBezTo>
                    <a:cubicBezTo>
                      <a:pt x="569" y="555"/>
                      <a:pt x="570" y="555"/>
                      <a:pt x="570" y="555"/>
                    </a:cubicBezTo>
                    <a:cubicBezTo>
                      <a:pt x="573" y="558"/>
                      <a:pt x="573" y="556"/>
                      <a:pt x="573" y="554"/>
                    </a:cubicBezTo>
                    <a:cubicBezTo>
                      <a:pt x="572" y="551"/>
                      <a:pt x="575" y="549"/>
                      <a:pt x="575" y="549"/>
                    </a:cubicBezTo>
                    <a:cubicBezTo>
                      <a:pt x="579" y="548"/>
                      <a:pt x="580" y="545"/>
                      <a:pt x="580" y="544"/>
                    </a:cubicBezTo>
                    <a:cubicBezTo>
                      <a:pt x="581" y="542"/>
                      <a:pt x="582" y="542"/>
                      <a:pt x="581" y="542"/>
                    </a:cubicBezTo>
                    <a:cubicBezTo>
                      <a:pt x="580" y="541"/>
                      <a:pt x="578" y="542"/>
                      <a:pt x="577" y="543"/>
                    </a:cubicBezTo>
                    <a:cubicBezTo>
                      <a:pt x="577" y="543"/>
                      <a:pt x="577" y="545"/>
                      <a:pt x="577" y="545"/>
                    </a:cubicBezTo>
                    <a:cubicBezTo>
                      <a:pt x="576" y="546"/>
                      <a:pt x="576" y="547"/>
                      <a:pt x="574" y="546"/>
                    </a:cubicBezTo>
                    <a:cubicBezTo>
                      <a:pt x="574" y="546"/>
                      <a:pt x="572" y="544"/>
                      <a:pt x="574" y="543"/>
                    </a:cubicBezTo>
                    <a:cubicBezTo>
                      <a:pt x="576" y="542"/>
                      <a:pt x="578" y="541"/>
                      <a:pt x="578" y="539"/>
                    </a:cubicBezTo>
                    <a:cubicBezTo>
                      <a:pt x="579" y="536"/>
                      <a:pt x="580" y="534"/>
                      <a:pt x="581" y="531"/>
                    </a:cubicBezTo>
                    <a:cubicBezTo>
                      <a:pt x="581" y="530"/>
                      <a:pt x="583" y="529"/>
                      <a:pt x="584" y="529"/>
                    </a:cubicBezTo>
                    <a:cubicBezTo>
                      <a:pt x="585" y="529"/>
                      <a:pt x="584" y="530"/>
                      <a:pt x="584" y="531"/>
                    </a:cubicBezTo>
                    <a:cubicBezTo>
                      <a:pt x="584" y="532"/>
                      <a:pt x="582" y="533"/>
                      <a:pt x="584" y="534"/>
                    </a:cubicBezTo>
                    <a:cubicBezTo>
                      <a:pt x="587" y="530"/>
                      <a:pt x="585" y="529"/>
                      <a:pt x="581" y="527"/>
                    </a:cubicBezTo>
                    <a:cubicBezTo>
                      <a:pt x="583" y="526"/>
                      <a:pt x="586" y="526"/>
                      <a:pt x="586" y="525"/>
                    </a:cubicBezTo>
                    <a:cubicBezTo>
                      <a:pt x="587" y="523"/>
                      <a:pt x="583" y="517"/>
                      <a:pt x="588" y="521"/>
                    </a:cubicBezTo>
                    <a:cubicBezTo>
                      <a:pt x="588" y="521"/>
                      <a:pt x="589" y="520"/>
                      <a:pt x="589" y="520"/>
                    </a:cubicBezTo>
                    <a:cubicBezTo>
                      <a:pt x="588" y="516"/>
                      <a:pt x="590" y="514"/>
                      <a:pt x="592" y="512"/>
                    </a:cubicBezTo>
                    <a:cubicBezTo>
                      <a:pt x="596" y="509"/>
                      <a:pt x="592" y="506"/>
                      <a:pt x="590" y="503"/>
                    </a:cubicBezTo>
                    <a:cubicBezTo>
                      <a:pt x="590" y="502"/>
                      <a:pt x="594" y="501"/>
                      <a:pt x="594" y="501"/>
                    </a:cubicBezTo>
                    <a:cubicBezTo>
                      <a:pt x="597" y="500"/>
                      <a:pt x="595" y="498"/>
                      <a:pt x="596" y="497"/>
                    </a:cubicBezTo>
                    <a:cubicBezTo>
                      <a:pt x="596" y="496"/>
                      <a:pt x="594" y="494"/>
                      <a:pt x="596" y="494"/>
                    </a:cubicBezTo>
                    <a:cubicBezTo>
                      <a:pt x="600" y="493"/>
                      <a:pt x="600" y="493"/>
                      <a:pt x="601" y="490"/>
                    </a:cubicBezTo>
                    <a:cubicBezTo>
                      <a:pt x="601" y="488"/>
                      <a:pt x="603" y="487"/>
                      <a:pt x="604" y="486"/>
                    </a:cubicBezTo>
                    <a:cubicBezTo>
                      <a:pt x="606" y="486"/>
                      <a:pt x="605" y="485"/>
                      <a:pt x="605" y="485"/>
                    </a:cubicBezTo>
                    <a:cubicBezTo>
                      <a:pt x="604" y="483"/>
                      <a:pt x="605" y="482"/>
                      <a:pt x="607" y="482"/>
                    </a:cubicBezTo>
                    <a:cubicBezTo>
                      <a:pt x="609" y="481"/>
                      <a:pt x="608" y="478"/>
                      <a:pt x="607" y="477"/>
                    </a:cubicBezTo>
                    <a:cubicBezTo>
                      <a:pt x="607" y="476"/>
                      <a:pt x="605" y="475"/>
                      <a:pt x="604" y="478"/>
                    </a:cubicBezTo>
                    <a:cubicBezTo>
                      <a:pt x="603" y="479"/>
                      <a:pt x="602" y="480"/>
                      <a:pt x="601" y="478"/>
                    </a:cubicBezTo>
                    <a:cubicBezTo>
                      <a:pt x="601" y="477"/>
                      <a:pt x="601" y="476"/>
                      <a:pt x="602" y="476"/>
                    </a:cubicBezTo>
                    <a:cubicBezTo>
                      <a:pt x="603" y="476"/>
                      <a:pt x="604" y="474"/>
                      <a:pt x="606" y="475"/>
                    </a:cubicBezTo>
                    <a:cubicBezTo>
                      <a:pt x="607" y="475"/>
                      <a:pt x="608" y="474"/>
                      <a:pt x="609" y="472"/>
                    </a:cubicBezTo>
                    <a:cubicBezTo>
                      <a:pt x="609" y="469"/>
                      <a:pt x="609" y="466"/>
                      <a:pt x="613" y="466"/>
                    </a:cubicBezTo>
                    <a:cubicBezTo>
                      <a:pt x="616" y="465"/>
                      <a:pt x="616" y="462"/>
                      <a:pt x="615" y="460"/>
                    </a:cubicBezTo>
                    <a:cubicBezTo>
                      <a:pt x="614" y="458"/>
                      <a:pt x="615" y="454"/>
                      <a:pt x="610" y="456"/>
                    </a:cubicBezTo>
                    <a:cubicBezTo>
                      <a:pt x="610" y="456"/>
                      <a:pt x="610" y="457"/>
                      <a:pt x="609" y="456"/>
                    </a:cubicBezTo>
                    <a:cubicBezTo>
                      <a:pt x="609" y="456"/>
                      <a:pt x="609" y="455"/>
                      <a:pt x="609" y="455"/>
                    </a:cubicBezTo>
                    <a:cubicBezTo>
                      <a:pt x="611" y="454"/>
                      <a:pt x="612" y="452"/>
                      <a:pt x="614" y="454"/>
                    </a:cubicBezTo>
                    <a:cubicBezTo>
                      <a:pt x="615" y="456"/>
                      <a:pt x="617" y="458"/>
                      <a:pt x="618" y="454"/>
                    </a:cubicBezTo>
                    <a:cubicBezTo>
                      <a:pt x="620" y="447"/>
                      <a:pt x="620" y="440"/>
                      <a:pt x="625" y="434"/>
                    </a:cubicBezTo>
                    <a:cubicBezTo>
                      <a:pt x="628" y="431"/>
                      <a:pt x="628" y="427"/>
                      <a:pt x="626" y="423"/>
                    </a:cubicBezTo>
                    <a:cubicBezTo>
                      <a:pt x="626" y="422"/>
                      <a:pt x="624" y="422"/>
                      <a:pt x="624" y="420"/>
                    </a:cubicBezTo>
                    <a:cubicBezTo>
                      <a:pt x="625" y="419"/>
                      <a:pt x="626" y="419"/>
                      <a:pt x="628" y="419"/>
                    </a:cubicBezTo>
                    <a:cubicBezTo>
                      <a:pt x="630" y="420"/>
                      <a:pt x="630" y="419"/>
                      <a:pt x="630" y="417"/>
                    </a:cubicBezTo>
                    <a:cubicBezTo>
                      <a:pt x="631" y="413"/>
                      <a:pt x="632" y="408"/>
                      <a:pt x="635" y="404"/>
                    </a:cubicBezTo>
                    <a:cubicBezTo>
                      <a:pt x="638" y="401"/>
                      <a:pt x="637" y="396"/>
                      <a:pt x="634" y="395"/>
                    </a:cubicBezTo>
                    <a:cubicBezTo>
                      <a:pt x="636" y="395"/>
                      <a:pt x="637" y="394"/>
                      <a:pt x="638" y="394"/>
                    </a:cubicBezTo>
                    <a:cubicBezTo>
                      <a:pt x="637" y="393"/>
                      <a:pt x="635" y="392"/>
                      <a:pt x="635" y="390"/>
                    </a:cubicBezTo>
                    <a:cubicBezTo>
                      <a:pt x="641" y="391"/>
                      <a:pt x="644" y="389"/>
                      <a:pt x="642" y="383"/>
                    </a:cubicBezTo>
                    <a:cubicBezTo>
                      <a:pt x="642" y="382"/>
                      <a:pt x="643" y="380"/>
                      <a:pt x="644" y="380"/>
                    </a:cubicBezTo>
                    <a:cubicBezTo>
                      <a:pt x="649" y="377"/>
                      <a:pt x="649" y="372"/>
                      <a:pt x="647" y="368"/>
                    </a:cubicBezTo>
                    <a:cubicBezTo>
                      <a:pt x="647" y="368"/>
                      <a:pt x="647" y="368"/>
                      <a:pt x="647" y="368"/>
                    </a:cubicBezTo>
                    <a:cubicBezTo>
                      <a:pt x="647" y="368"/>
                      <a:pt x="647" y="368"/>
                      <a:pt x="647" y="367"/>
                    </a:cubicBezTo>
                    <a:cubicBezTo>
                      <a:pt x="647" y="367"/>
                      <a:pt x="647" y="368"/>
                      <a:pt x="647" y="368"/>
                    </a:cubicBezTo>
                    <a:cubicBezTo>
                      <a:pt x="647" y="368"/>
                      <a:pt x="647" y="368"/>
                      <a:pt x="647" y="368"/>
                    </a:cubicBezTo>
                    <a:cubicBezTo>
                      <a:pt x="647" y="368"/>
                      <a:pt x="647" y="368"/>
                      <a:pt x="647" y="368"/>
                    </a:cubicBezTo>
                    <a:cubicBezTo>
                      <a:pt x="647" y="368"/>
                      <a:pt x="647" y="368"/>
                      <a:pt x="647" y="368"/>
                    </a:cubicBezTo>
                    <a:cubicBezTo>
                      <a:pt x="649" y="367"/>
                      <a:pt x="650" y="368"/>
                      <a:pt x="650" y="365"/>
                    </a:cubicBezTo>
                    <a:cubicBezTo>
                      <a:pt x="650" y="361"/>
                      <a:pt x="649" y="356"/>
                      <a:pt x="653" y="352"/>
                    </a:cubicBezTo>
                    <a:cubicBezTo>
                      <a:pt x="656" y="349"/>
                      <a:pt x="656" y="344"/>
                      <a:pt x="658" y="341"/>
                    </a:cubicBezTo>
                    <a:cubicBezTo>
                      <a:pt x="659" y="338"/>
                      <a:pt x="658" y="333"/>
                      <a:pt x="660" y="332"/>
                    </a:cubicBezTo>
                    <a:cubicBezTo>
                      <a:pt x="662" y="329"/>
                      <a:pt x="660" y="325"/>
                      <a:pt x="662" y="322"/>
                    </a:cubicBezTo>
                    <a:cubicBezTo>
                      <a:pt x="663" y="321"/>
                      <a:pt x="663" y="318"/>
                      <a:pt x="661" y="316"/>
                    </a:cubicBezTo>
                    <a:cubicBezTo>
                      <a:pt x="659" y="313"/>
                      <a:pt x="664" y="313"/>
                      <a:pt x="667" y="312"/>
                    </a:cubicBezTo>
                    <a:cubicBezTo>
                      <a:pt x="665" y="310"/>
                      <a:pt x="664" y="309"/>
                      <a:pt x="664" y="308"/>
                    </a:cubicBezTo>
                    <a:cubicBezTo>
                      <a:pt x="663" y="307"/>
                      <a:pt x="662" y="305"/>
                      <a:pt x="665" y="304"/>
                    </a:cubicBezTo>
                    <a:cubicBezTo>
                      <a:pt x="668" y="304"/>
                      <a:pt x="670" y="298"/>
                      <a:pt x="668" y="296"/>
                    </a:cubicBezTo>
                    <a:cubicBezTo>
                      <a:pt x="664" y="291"/>
                      <a:pt x="668" y="291"/>
                      <a:pt x="671" y="291"/>
                    </a:cubicBezTo>
                    <a:cubicBezTo>
                      <a:pt x="670" y="288"/>
                      <a:pt x="673" y="284"/>
                      <a:pt x="669" y="281"/>
                    </a:cubicBezTo>
                    <a:cubicBezTo>
                      <a:pt x="670" y="281"/>
                      <a:pt x="670" y="280"/>
                      <a:pt x="670" y="280"/>
                    </a:cubicBezTo>
                    <a:cubicBezTo>
                      <a:pt x="672" y="280"/>
                      <a:pt x="672" y="278"/>
                      <a:pt x="672" y="277"/>
                    </a:cubicBezTo>
                    <a:cubicBezTo>
                      <a:pt x="673" y="275"/>
                      <a:pt x="672" y="272"/>
                      <a:pt x="673" y="271"/>
                    </a:cubicBezTo>
                    <a:cubicBezTo>
                      <a:pt x="675" y="267"/>
                      <a:pt x="675" y="263"/>
                      <a:pt x="677" y="259"/>
                    </a:cubicBezTo>
                    <a:cubicBezTo>
                      <a:pt x="677" y="259"/>
                      <a:pt x="680" y="257"/>
                      <a:pt x="677" y="256"/>
                    </a:cubicBezTo>
                    <a:cubicBezTo>
                      <a:pt x="674" y="255"/>
                      <a:pt x="676" y="254"/>
                      <a:pt x="677" y="253"/>
                    </a:cubicBezTo>
                    <a:cubicBezTo>
                      <a:pt x="682" y="252"/>
                      <a:pt x="681" y="247"/>
                      <a:pt x="681" y="245"/>
                    </a:cubicBezTo>
                    <a:cubicBezTo>
                      <a:pt x="681" y="242"/>
                      <a:pt x="678" y="241"/>
                      <a:pt x="682" y="238"/>
                    </a:cubicBezTo>
                    <a:cubicBezTo>
                      <a:pt x="684" y="237"/>
                      <a:pt x="685" y="232"/>
                      <a:pt x="682" y="229"/>
                    </a:cubicBezTo>
                    <a:cubicBezTo>
                      <a:pt x="683" y="228"/>
                      <a:pt x="683" y="227"/>
                      <a:pt x="683" y="225"/>
                    </a:cubicBezTo>
                    <a:cubicBezTo>
                      <a:pt x="686" y="224"/>
                      <a:pt x="682" y="221"/>
                      <a:pt x="684" y="220"/>
                    </a:cubicBezTo>
                    <a:cubicBezTo>
                      <a:pt x="686" y="219"/>
                      <a:pt x="685" y="216"/>
                      <a:pt x="687" y="215"/>
                    </a:cubicBezTo>
                    <a:cubicBezTo>
                      <a:pt x="690" y="211"/>
                      <a:pt x="686" y="212"/>
                      <a:pt x="687" y="210"/>
                    </a:cubicBezTo>
                    <a:cubicBezTo>
                      <a:pt x="687" y="210"/>
                      <a:pt x="687" y="210"/>
                      <a:pt x="687" y="209"/>
                    </a:cubicBezTo>
                    <a:cubicBezTo>
                      <a:pt x="690" y="202"/>
                      <a:pt x="688" y="206"/>
                      <a:pt x="688" y="199"/>
                    </a:cubicBezTo>
                    <a:cubicBezTo>
                      <a:pt x="688" y="198"/>
                      <a:pt x="689" y="193"/>
                      <a:pt x="690" y="188"/>
                    </a:cubicBezTo>
                    <a:cubicBezTo>
                      <a:pt x="690" y="188"/>
                      <a:pt x="690" y="188"/>
                      <a:pt x="691" y="188"/>
                    </a:cubicBezTo>
                    <a:cubicBezTo>
                      <a:pt x="690" y="188"/>
                      <a:pt x="690" y="188"/>
                      <a:pt x="690" y="188"/>
                    </a:cubicBezTo>
                    <a:cubicBezTo>
                      <a:pt x="691" y="186"/>
                      <a:pt x="691" y="185"/>
                      <a:pt x="691" y="184"/>
                    </a:cubicBezTo>
                    <a:cubicBezTo>
                      <a:pt x="691" y="183"/>
                      <a:pt x="692" y="181"/>
                      <a:pt x="691" y="180"/>
                    </a:cubicBezTo>
                    <a:cubicBezTo>
                      <a:pt x="691" y="180"/>
                      <a:pt x="691" y="180"/>
                      <a:pt x="690" y="180"/>
                    </a:cubicBezTo>
                    <a:cubicBezTo>
                      <a:pt x="691" y="177"/>
                      <a:pt x="693" y="175"/>
                      <a:pt x="694" y="173"/>
                    </a:cubicBezTo>
                    <a:cubicBezTo>
                      <a:pt x="694" y="173"/>
                      <a:pt x="694" y="173"/>
                      <a:pt x="694" y="173"/>
                    </a:cubicBezTo>
                    <a:cubicBezTo>
                      <a:pt x="694" y="173"/>
                      <a:pt x="694" y="173"/>
                      <a:pt x="694" y="173"/>
                    </a:cubicBezTo>
                    <a:cubicBezTo>
                      <a:pt x="695" y="173"/>
                      <a:pt x="695" y="173"/>
                      <a:pt x="695" y="172"/>
                    </a:cubicBezTo>
                    <a:cubicBezTo>
                      <a:pt x="695" y="171"/>
                      <a:pt x="694" y="171"/>
                      <a:pt x="694" y="171"/>
                    </a:cubicBezTo>
                    <a:cubicBezTo>
                      <a:pt x="694" y="170"/>
                      <a:pt x="694" y="170"/>
                      <a:pt x="693" y="169"/>
                    </a:cubicBezTo>
                    <a:cubicBezTo>
                      <a:pt x="694" y="169"/>
                      <a:pt x="694" y="168"/>
                      <a:pt x="694" y="168"/>
                    </a:cubicBezTo>
                    <a:cubicBezTo>
                      <a:pt x="696" y="168"/>
                      <a:pt x="696" y="168"/>
                      <a:pt x="696" y="168"/>
                    </a:cubicBezTo>
                    <a:cubicBezTo>
                      <a:pt x="695" y="167"/>
                      <a:pt x="694" y="167"/>
                      <a:pt x="693" y="167"/>
                    </a:cubicBezTo>
                    <a:cubicBezTo>
                      <a:pt x="693" y="167"/>
                      <a:pt x="692" y="167"/>
                      <a:pt x="692" y="166"/>
                    </a:cubicBezTo>
                    <a:cubicBezTo>
                      <a:pt x="692" y="167"/>
                      <a:pt x="692" y="167"/>
                      <a:pt x="692" y="168"/>
                    </a:cubicBezTo>
                    <a:cubicBezTo>
                      <a:pt x="690" y="167"/>
                      <a:pt x="690" y="167"/>
                      <a:pt x="690" y="167"/>
                    </a:cubicBezTo>
                    <a:cubicBezTo>
                      <a:pt x="690" y="167"/>
                      <a:pt x="690" y="167"/>
                      <a:pt x="690" y="167"/>
                    </a:cubicBezTo>
                    <a:cubicBezTo>
                      <a:pt x="690" y="167"/>
                      <a:pt x="690" y="167"/>
                      <a:pt x="690" y="167"/>
                    </a:cubicBezTo>
                    <a:cubicBezTo>
                      <a:pt x="690" y="167"/>
                      <a:pt x="691" y="166"/>
                      <a:pt x="691" y="166"/>
                    </a:cubicBezTo>
                    <a:cubicBezTo>
                      <a:pt x="692" y="165"/>
                      <a:pt x="693" y="166"/>
                      <a:pt x="693" y="164"/>
                    </a:cubicBezTo>
                    <a:cubicBezTo>
                      <a:pt x="693" y="164"/>
                      <a:pt x="693" y="163"/>
                      <a:pt x="693" y="162"/>
                    </a:cubicBezTo>
                    <a:cubicBezTo>
                      <a:pt x="694" y="162"/>
                      <a:pt x="694" y="162"/>
                      <a:pt x="694" y="162"/>
                    </a:cubicBezTo>
                    <a:cubicBezTo>
                      <a:pt x="694" y="162"/>
                      <a:pt x="695" y="162"/>
                      <a:pt x="695" y="162"/>
                    </a:cubicBezTo>
                    <a:cubicBezTo>
                      <a:pt x="695" y="161"/>
                      <a:pt x="694" y="161"/>
                      <a:pt x="694" y="161"/>
                    </a:cubicBezTo>
                    <a:cubicBezTo>
                      <a:pt x="694" y="161"/>
                      <a:pt x="694" y="161"/>
                      <a:pt x="693" y="161"/>
                    </a:cubicBezTo>
                    <a:cubicBezTo>
                      <a:pt x="693" y="160"/>
                      <a:pt x="693" y="160"/>
                      <a:pt x="694" y="159"/>
                    </a:cubicBezTo>
                    <a:cubicBezTo>
                      <a:pt x="695" y="159"/>
                      <a:pt x="695" y="158"/>
                      <a:pt x="696" y="157"/>
                    </a:cubicBezTo>
                    <a:cubicBezTo>
                      <a:pt x="696" y="157"/>
                      <a:pt x="696" y="157"/>
                      <a:pt x="696" y="157"/>
                    </a:cubicBezTo>
                    <a:cubicBezTo>
                      <a:pt x="696" y="157"/>
                      <a:pt x="696" y="157"/>
                      <a:pt x="696" y="157"/>
                    </a:cubicBezTo>
                    <a:cubicBezTo>
                      <a:pt x="696" y="157"/>
                      <a:pt x="696" y="157"/>
                      <a:pt x="696" y="157"/>
                    </a:cubicBezTo>
                    <a:cubicBezTo>
                      <a:pt x="696" y="157"/>
                      <a:pt x="696" y="157"/>
                      <a:pt x="696" y="157"/>
                    </a:cubicBezTo>
                    <a:cubicBezTo>
                      <a:pt x="699" y="154"/>
                      <a:pt x="697" y="151"/>
                      <a:pt x="696" y="149"/>
                    </a:cubicBezTo>
                    <a:cubicBezTo>
                      <a:pt x="696" y="147"/>
                      <a:pt x="697" y="145"/>
                      <a:pt x="699" y="143"/>
                    </a:cubicBezTo>
                    <a:cubicBezTo>
                      <a:pt x="699" y="145"/>
                      <a:pt x="700" y="145"/>
                      <a:pt x="700" y="146"/>
                    </a:cubicBezTo>
                    <a:cubicBezTo>
                      <a:pt x="701" y="146"/>
                      <a:pt x="701" y="147"/>
                      <a:pt x="701" y="147"/>
                    </a:cubicBezTo>
                    <a:cubicBezTo>
                      <a:pt x="701" y="148"/>
                      <a:pt x="701" y="149"/>
                      <a:pt x="702" y="149"/>
                    </a:cubicBezTo>
                    <a:cubicBezTo>
                      <a:pt x="702" y="149"/>
                      <a:pt x="702" y="149"/>
                      <a:pt x="702" y="149"/>
                    </a:cubicBezTo>
                    <a:cubicBezTo>
                      <a:pt x="703" y="150"/>
                      <a:pt x="702" y="149"/>
                      <a:pt x="703" y="151"/>
                    </a:cubicBezTo>
                    <a:cubicBezTo>
                      <a:pt x="703" y="152"/>
                      <a:pt x="704" y="152"/>
                      <a:pt x="704" y="152"/>
                    </a:cubicBezTo>
                    <a:cubicBezTo>
                      <a:pt x="704" y="152"/>
                      <a:pt x="704" y="152"/>
                      <a:pt x="704" y="152"/>
                    </a:cubicBezTo>
                    <a:cubicBezTo>
                      <a:pt x="703" y="152"/>
                      <a:pt x="703" y="152"/>
                      <a:pt x="703" y="152"/>
                    </a:cubicBezTo>
                    <a:cubicBezTo>
                      <a:pt x="702" y="153"/>
                      <a:pt x="701" y="154"/>
                      <a:pt x="701" y="156"/>
                    </a:cubicBezTo>
                    <a:cubicBezTo>
                      <a:pt x="702" y="156"/>
                      <a:pt x="702" y="156"/>
                      <a:pt x="703" y="157"/>
                    </a:cubicBezTo>
                    <a:cubicBezTo>
                      <a:pt x="703" y="156"/>
                      <a:pt x="704" y="156"/>
                      <a:pt x="704" y="155"/>
                    </a:cubicBezTo>
                    <a:cubicBezTo>
                      <a:pt x="704" y="155"/>
                      <a:pt x="704" y="155"/>
                      <a:pt x="704" y="155"/>
                    </a:cubicBezTo>
                    <a:cubicBezTo>
                      <a:pt x="704" y="155"/>
                      <a:pt x="705" y="155"/>
                      <a:pt x="705" y="155"/>
                    </a:cubicBezTo>
                    <a:cubicBezTo>
                      <a:pt x="705" y="155"/>
                      <a:pt x="705" y="156"/>
                      <a:pt x="705" y="156"/>
                    </a:cubicBezTo>
                    <a:cubicBezTo>
                      <a:pt x="705" y="157"/>
                      <a:pt x="705" y="157"/>
                      <a:pt x="705" y="157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6" y="157"/>
                      <a:pt x="706" y="158"/>
                      <a:pt x="706" y="158"/>
                    </a:cubicBezTo>
                    <a:cubicBezTo>
                      <a:pt x="706" y="158"/>
                      <a:pt x="706" y="157"/>
                      <a:pt x="706" y="157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6" y="157"/>
                      <a:pt x="706" y="156"/>
                      <a:pt x="706" y="156"/>
                    </a:cubicBezTo>
                    <a:cubicBezTo>
                      <a:pt x="706" y="156"/>
                      <a:pt x="706" y="156"/>
                      <a:pt x="706" y="156"/>
                    </a:cubicBezTo>
                    <a:cubicBezTo>
                      <a:pt x="706" y="157"/>
                      <a:pt x="706" y="158"/>
                      <a:pt x="707" y="158"/>
                    </a:cubicBezTo>
                    <a:cubicBezTo>
                      <a:pt x="710" y="159"/>
                      <a:pt x="710" y="160"/>
                      <a:pt x="710" y="164"/>
                    </a:cubicBezTo>
                    <a:cubicBezTo>
                      <a:pt x="710" y="166"/>
                      <a:pt x="713" y="169"/>
                      <a:pt x="714" y="170"/>
                    </a:cubicBezTo>
                    <a:cubicBezTo>
                      <a:pt x="715" y="172"/>
                      <a:pt x="715" y="175"/>
                      <a:pt x="717" y="169"/>
                    </a:cubicBezTo>
                    <a:cubicBezTo>
                      <a:pt x="717" y="169"/>
                      <a:pt x="718" y="169"/>
                      <a:pt x="718" y="170"/>
                    </a:cubicBezTo>
                    <a:cubicBezTo>
                      <a:pt x="718" y="172"/>
                      <a:pt x="718" y="177"/>
                      <a:pt x="719" y="178"/>
                    </a:cubicBezTo>
                    <a:cubicBezTo>
                      <a:pt x="719" y="180"/>
                      <a:pt x="721" y="182"/>
                      <a:pt x="721" y="185"/>
                    </a:cubicBezTo>
                    <a:cubicBezTo>
                      <a:pt x="722" y="185"/>
                      <a:pt x="724" y="185"/>
                      <a:pt x="724" y="185"/>
                    </a:cubicBezTo>
                    <a:cubicBezTo>
                      <a:pt x="725" y="185"/>
                      <a:pt x="725" y="188"/>
                      <a:pt x="726" y="188"/>
                    </a:cubicBezTo>
                    <a:cubicBezTo>
                      <a:pt x="726" y="189"/>
                      <a:pt x="726" y="189"/>
                      <a:pt x="726" y="189"/>
                    </a:cubicBezTo>
                    <a:cubicBezTo>
                      <a:pt x="726" y="189"/>
                      <a:pt x="726" y="189"/>
                      <a:pt x="726" y="189"/>
                    </a:cubicBezTo>
                    <a:cubicBezTo>
                      <a:pt x="725" y="190"/>
                      <a:pt x="725" y="190"/>
                      <a:pt x="725" y="191"/>
                    </a:cubicBezTo>
                    <a:cubicBezTo>
                      <a:pt x="726" y="191"/>
                      <a:pt x="726" y="191"/>
                      <a:pt x="727" y="191"/>
                    </a:cubicBezTo>
                    <a:cubicBezTo>
                      <a:pt x="727" y="191"/>
                      <a:pt x="727" y="191"/>
                      <a:pt x="727" y="191"/>
                    </a:cubicBezTo>
                    <a:cubicBezTo>
                      <a:pt x="727" y="191"/>
                      <a:pt x="727" y="191"/>
                      <a:pt x="727" y="191"/>
                    </a:cubicBezTo>
                    <a:cubicBezTo>
                      <a:pt x="727" y="191"/>
                      <a:pt x="727" y="191"/>
                      <a:pt x="727" y="191"/>
                    </a:cubicBezTo>
                    <a:cubicBezTo>
                      <a:pt x="727" y="191"/>
                      <a:pt x="727" y="191"/>
                      <a:pt x="727" y="191"/>
                    </a:cubicBezTo>
                    <a:cubicBezTo>
                      <a:pt x="727" y="191"/>
                      <a:pt x="727" y="191"/>
                      <a:pt x="727" y="191"/>
                    </a:cubicBezTo>
                    <a:cubicBezTo>
                      <a:pt x="727" y="191"/>
                      <a:pt x="727" y="191"/>
                      <a:pt x="727" y="191"/>
                    </a:cubicBezTo>
                    <a:cubicBezTo>
                      <a:pt x="727" y="191"/>
                      <a:pt x="727" y="191"/>
                      <a:pt x="727" y="191"/>
                    </a:cubicBezTo>
                    <a:cubicBezTo>
                      <a:pt x="727" y="192"/>
                      <a:pt x="727" y="193"/>
                      <a:pt x="726" y="194"/>
                    </a:cubicBezTo>
                    <a:cubicBezTo>
                      <a:pt x="728" y="194"/>
                      <a:pt x="728" y="198"/>
                      <a:pt x="729" y="198"/>
                    </a:cubicBezTo>
                    <a:cubicBezTo>
                      <a:pt x="730" y="198"/>
                      <a:pt x="731" y="200"/>
                      <a:pt x="732" y="200"/>
                    </a:cubicBezTo>
                    <a:cubicBezTo>
                      <a:pt x="733" y="201"/>
                      <a:pt x="734" y="200"/>
                      <a:pt x="735" y="201"/>
                    </a:cubicBezTo>
                    <a:cubicBezTo>
                      <a:pt x="736" y="202"/>
                      <a:pt x="737" y="199"/>
                      <a:pt x="737" y="200"/>
                    </a:cubicBezTo>
                    <a:cubicBezTo>
                      <a:pt x="737" y="201"/>
                      <a:pt x="737" y="201"/>
                      <a:pt x="737" y="202"/>
                    </a:cubicBezTo>
                    <a:cubicBezTo>
                      <a:pt x="738" y="202"/>
                      <a:pt x="739" y="202"/>
                      <a:pt x="740" y="202"/>
                    </a:cubicBezTo>
                    <a:cubicBezTo>
                      <a:pt x="740" y="202"/>
                      <a:pt x="740" y="203"/>
                      <a:pt x="740" y="203"/>
                    </a:cubicBezTo>
                    <a:cubicBezTo>
                      <a:pt x="741" y="204"/>
                      <a:pt x="741" y="204"/>
                      <a:pt x="741" y="205"/>
                    </a:cubicBezTo>
                    <a:cubicBezTo>
                      <a:pt x="741" y="205"/>
                      <a:pt x="740" y="205"/>
                      <a:pt x="740" y="205"/>
                    </a:cubicBezTo>
                    <a:cubicBezTo>
                      <a:pt x="740" y="205"/>
                      <a:pt x="740" y="205"/>
                      <a:pt x="740" y="205"/>
                    </a:cubicBezTo>
                    <a:cubicBezTo>
                      <a:pt x="738" y="204"/>
                      <a:pt x="737" y="203"/>
                      <a:pt x="735" y="202"/>
                    </a:cubicBezTo>
                    <a:cubicBezTo>
                      <a:pt x="735" y="202"/>
                      <a:pt x="735" y="202"/>
                      <a:pt x="735" y="202"/>
                    </a:cubicBezTo>
                    <a:cubicBezTo>
                      <a:pt x="735" y="202"/>
                      <a:pt x="735" y="202"/>
                      <a:pt x="734" y="202"/>
                    </a:cubicBezTo>
                    <a:cubicBezTo>
                      <a:pt x="734" y="202"/>
                      <a:pt x="734" y="202"/>
                      <a:pt x="734" y="202"/>
                    </a:cubicBezTo>
                    <a:cubicBezTo>
                      <a:pt x="734" y="202"/>
                      <a:pt x="734" y="202"/>
                      <a:pt x="733" y="202"/>
                    </a:cubicBezTo>
                    <a:cubicBezTo>
                      <a:pt x="733" y="202"/>
                      <a:pt x="733" y="202"/>
                      <a:pt x="733" y="202"/>
                    </a:cubicBezTo>
                    <a:cubicBezTo>
                      <a:pt x="733" y="202"/>
                      <a:pt x="733" y="202"/>
                      <a:pt x="733" y="202"/>
                    </a:cubicBezTo>
                    <a:cubicBezTo>
                      <a:pt x="733" y="202"/>
                      <a:pt x="733" y="202"/>
                      <a:pt x="733" y="202"/>
                    </a:cubicBezTo>
                    <a:cubicBezTo>
                      <a:pt x="733" y="207"/>
                      <a:pt x="733" y="208"/>
                      <a:pt x="737" y="209"/>
                    </a:cubicBezTo>
                    <a:cubicBezTo>
                      <a:pt x="738" y="210"/>
                      <a:pt x="740" y="211"/>
                      <a:pt x="741" y="212"/>
                    </a:cubicBezTo>
                    <a:cubicBezTo>
                      <a:pt x="741" y="212"/>
                      <a:pt x="741" y="212"/>
                      <a:pt x="741" y="212"/>
                    </a:cubicBezTo>
                    <a:cubicBezTo>
                      <a:pt x="741" y="213"/>
                      <a:pt x="741" y="213"/>
                      <a:pt x="742" y="214"/>
                    </a:cubicBezTo>
                    <a:cubicBezTo>
                      <a:pt x="744" y="214"/>
                      <a:pt x="744" y="217"/>
                      <a:pt x="747" y="218"/>
                    </a:cubicBezTo>
                    <a:cubicBezTo>
                      <a:pt x="747" y="218"/>
                      <a:pt x="747" y="219"/>
                      <a:pt x="747" y="219"/>
                    </a:cubicBezTo>
                    <a:cubicBezTo>
                      <a:pt x="748" y="220"/>
                      <a:pt x="748" y="222"/>
                      <a:pt x="749" y="222"/>
                    </a:cubicBezTo>
                    <a:cubicBezTo>
                      <a:pt x="751" y="223"/>
                      <a:pt x="753" y="225"/>
                      <a:pt x="754" y="227"/>
                    </a:cubicBezTo>
                    <a:cubicBezTo>
                      <a:pt x="755" y="227"/>
                      <a:pt x="756" y="226"/>
                      <a:pt x="757" y="225"/>
                    </a:cubicBezTo>
                    <a:cubicBezTo>
                      <a:pt x="757" y="227"/>
                      <a:pt x="756" y="228"/>
                      <a:pt x="757" y="229"/>
                    </a:cubicBezTo>
                    <a:cubicBezTo>
                      <a:pt x="759" y="231"/>
                      <a:pt x="756" y="235"/>
                      <a:pt x="758" y="238"/>
                    </a:cubicBezTo>
                    <a:cubicBezTo>
                      <a:pt x="759" y="238"/>
                      <a:pt x="760" y="238"/>
                      <a:pt x="761" y="239"/>
                    </a:cubicBezTo>
                    <a:cubicBezTo>
                      <a:pt x="761" y="239"/>
                      <a:pt x="761" y="239"/>
                      <a:pt x="761" y="239"/>
                    </a:cubicBezTo>
                    <a:cubicBezTo>
                      <a:pt x="761" y="239"/>
                      <a:pt x="761" y="240"/>
                      <a:pt x="761" y="240"/>
                    </a:cubicBezTo>
                    <a:cubicBezTo>
                      <a:pt x="761" y="240"/>
                      <a:pt x="761" y="241"/>
                      <a:pt x="762" y="241"/>
                    </a:cubicBezTo>
                    <a:cubicBezTo>
                      <a:pt x="764" y="241"/>
                      <a:pt x="766" y="240"/>
                      <a:pt x="767" y="240"/>
                    </a:cubicBezTo>
                    <a:cubicBezTo>
                      <a:pt x="768" y="241"/>
                      <a:pt x="769" y="241"/>
                      <a:pt x="769" y="242"/>
                    </a:cubicBezTo>
                    <a:cubicBezTo>
                      <a:pt x="770" y="244"/>
                      <a:pt x="772" y="247"/>
                      <a:pt x="773" y="249"/>
                    </a:cubicBezTo>
                    <a:cubicBezTo>
                      <a:pt x="773" y="249"/>
                      <a:pt x="773" y="249"/>
                      <a:pt x="773" y="249"/>
                    </a:cubicBezTo>
                    <a:cubicBezTo>
                      <a:pt x="774" y="248"/>
                      <a:pt x="772" y="246"/>
                      <a:pt x="775" y="247"/>
                    </a:cubicBezTo>
                    <a:cubicBezTo>
                      <a:pt x="776" y="247"/>
                      <a:pt x="776" y="248"/>
                      <a:pt x="776" y="249"/>
                    </a:cubicBezTo>
                    <a:cubicBezTo>
                      <a:pt x="777" y="250"/>
                      <a:pt x="773" y="254"/>
                      <a:pt x="773" y="255"/>
                    </a:cubicBezTo>
                    <a:cubicBezTo>
                      <a:pt x="774" y="256"/>
                      <a:pt x="775" y="256"/>
                      <a:pt x="777" y="256"/>
                    </a:cubicBezTo>
                    <a:cubicBezTo>
                      <a:pt x="777" y="255"/>
                      <a:pt x="778" y="255"/>
                      <a:pt x="778" y="254"/>
                    </a:cubicBezTo>
                    <a:cubicBezTo>
                      <a:pt x="780" y="255"/>
                      <a:pt x="782" y="255"/>
                      <a:pt x="783" y="256"/>
                    </a:cubicBezTo>
                    <a:cubicBezTo>
                      <a:pt x="784" y="257"/>
                      <a:pt x="785" y="259"/>
                      <a:pt x="786" y="260"/>
                    </a:cubicBezTo>
                    <a:cubicBezTo>
                      <a:pt x="787" y="260"/>
                      <a:pt x="787" y="260"/>
                      <a:pt x="788" y="260"/>
                    </a:cubicBezTo>
                    <a:cubicBezTo>
                      <a:pt x="789" y="261"/>
                      <a:pt x="790" y="261"/>
                      <a:pt x="789" y="262"/>
                    </a:cubicBezTo>
                    <a:cubicBezTo>
                      <a:pt x="789" y="263"/>
                      <a:pt x="789" y="263"/>
                      <a:pt x="789" y="264"/>
                    </a:cubicBezTo>
                    <a:cubicBezTo>
                      <a:pt x="789" y="264"/>
                      <a:pt x="789" y="264"/>
                      <a:pt x="789" y="264"/>
                    </a:cubicBezTo>
                    <a:cubicBezTo>
                      <a:pt x="789" y="264"/>
                      <a:pt x="789" y="264"/>
                      <a:pt x="789" y="264"/>
                    </a:cubicBezTo>
                    <a:cubicBezTo>
                      <a:pt x="789" y="264"/>
                      <a:pt x="789" y="264"/>
                      <a:pt x="789" y="264"/>
                    </a:cubicBezTo>
                    <a:cubicBezTo>
                      <a:pt x="789" y="264"/>
                      <a:pt x="789" y="264"/>
                      <a:pt x="789" y="265"/>
                    </a:cubicBezTo>
                    <a:cubicBezTo>
                      <a:pt x="789" y="264"/>
                      <a:pt x="789" y="264"/>
                      <a:pt x="789" y="264"/>
                    </a:cubicBezTo>
                    <a:cubicBezTo>
                      <a:pt x="790" y="264"/>
                      <a:pt x="792" y="263"/>
                      <a:pt x="793" y="266"/>
                    </a:cubicBezTo>
                    <a:cubicBezTo>
                      <a:pt x="793" y="266"/>
                      <a:pt x="793" y="266"/>
                      <a:pt x="793" y="266"/>
                    </a:cubicBezTo>
                    <a:cubicBezTo>
                      <a:pt x="793" y="266"/>
                      <a:pt x="793" y="266"/>
                      <a:pt x="793" y="266"/>
                    </a:cubicBezTo>
                    <a:cubicBezTo>
                      <a:pt x="793" y="266"/>
                      <a:pt x="793" y="266"/>
                      <a:pt x="793" y="266"/>
                    </a:cubicBezTo>
                    <a:cubicBezTo>
                      <a:pt x="793" y="266"/>
                      <a:pt x="794" y="266"/>
                      <a:pt x="794" y="266"/>
                    </a:cubicBezTo>
                    <a:cubicBezTo>
                      <a:pt x="794" y="266"/>
                      <a:pt x="794" y="266"/>
                      <a:pt x="794" y="266"/>
                    </a:cubicBezTo>
                    <a:cubicBezTo>
                      <a:pt x="794" y="266"/>
                      <a:pt x="794" y="266"/>
                      <a:pt x="794" y="266"/>
                    </a:cubicBezTo>
                    <a:cubicBezTo>
                      <a:pt x="794" y="266"/>
                      <a:pt x="794" y="266"/>
                      <a:pt x="794" y="266"/>
                    </a:cubicBezTo>
                    <a:cubicBezTo>
                      <a:pt x="794" y="266"/>
                      <a:pt x="794" y="266"/>
                      <a:pt x="794" y="266"/>
                    </a:cubicBezTo>
                    <a:cubicBezTo>
                      <a:pt x="794" y="265"/>
                      <a:pt x="794" y="265"/>
                      <a:pt x="794" y="265"/>
                    </a:cubicBezTo>
                    <a:cubicBezTo>
                      <a:pt x="794" y="265"/>
                      <a:pt x="794" y="265"/>
                      <a:pt x="794" y="265"/>
                    </a:cubicBezTo>
                    <a:cubicBezTo>
                      <a:pt x="794" y="265"/>
                      <a:pt x="795" y="265"/>
                      <a:pt x="795" y="265"/>
                    </a:cubicBezTo>
                    <a:cubicBezTo>
                      <a:pt x="795" y="265"/>
                      <a:pt x="795" y="265"/>
                      <a:pt x="795" y="265"/>
                    </a:cubicBezTo>
                    <a:cubicBezTo>
                      <a:pt x="797" y="266"/>
                      <a:pt x="798" y="266"/>
                      <a:pt x="798" y="266"/>
                    </a:cubicBezTo>
                    <a:cubicBezTo>
                      <a:pt x="799" y="269"/>
                      <a:pt x="800" y="271"/>
                      <a:pt x="801" y="272"/>
                    </a:cubicBezTo>
                    <a:cubicBezTo>
                      <a:pt x="802" y="273"/>
                      <a:pt x="803" y="273"/>
                      <a:pt x="804" y="273"/>
                    </a:cubicBezTo>
                    <a:cubicBezTo>
                      <a:pt x="805" y="273"/>
                      <a:pt x="803" y="271"/>
                      <a:pt x="805" y="271"/>
                    </a:cubicBezTo>
                    <a:cubicBezTo>
                      <a:pt x="807" y="271"/>
                      <a:pt x="808" y="269"/>
                      <a:pt x="809" y="269"/>
                    </a:cubicBezTo>
                    <a:cubicBezTo>
                      <a:pt x="810" y="270"/>
                      <a:pt x="808" y="271"/>
                      <a:pt x="810" y="273"/>
                    </a:cubicBezTo>
                    <a:cubicBezTo>
                      <a:pt x="811" y="270"/>
                      <a:pt x="812" y="269"/>
                      <a:pt x="814" y="268"/>
                    </a:cubicBezTo>
                    <a:cubicBezTo>
                      <a:pt x="815" y="266"/>
                      <a:pt x="815" y="266"/>
                      <a:pt x="817" y="267"/>
                    </a:cubicBezTo>
                    <a:cubicBezTo>
                      <a:pt x="818" y="267"/>
                      <a:pt x="818" y="266"/>
                      <a:pt x="819" y="266"/>
                    </a:cubicBezTo>
                    <a:cubicBezTo>
                      <a:pt x="819" y="266"/>
                      <a:pt x="820" y="265"/>
                      <a:pt x="819" y="265"/>
                    </a:cubicBezTo>
                    <a:cubicBezTo>
                      <a:pt x="819" y="265"/>
                      <a:pt x="819" y="264"/>
                      <a:pt x="819" y="264"/>
                    </a:cubicBezTo>
                    <a:close/>
                    <a:moveTo>
                      <a:pt x="487" y="241"/>
                    </a:moveTo>
                    <a:cubicBezTo>
                      <a:pt x="487" y="241"/>
                      <a:pt x="486" y="241"/>
                      <a:pt x="485" y="240"/>
                    </a:cubicBezTo>
                    <a:cubicBezTo>
                      <a:pt x="485" y="240"/>
                      <a:pt x="485" y="240"/>
                      <a:pt x="485" y="240"/>
                    </a:cubicBezTo>
                    <a:cubicBezTo>
                      <a:pt x="485" y="240"/>
                      <a:pt x="485" y="240"/>
                      <a:pt x="485" y="240"/>
                    </a:cubicBezTo>
                    <a:cubicBezTo>
                      <a:pt x="485" y="240"/>
                      <a:pt x="485" y="240"/>
                      <a:pt x="485" y="240"/>
                    </a:cubicBezTo>
                    <a:cubicBezTo>
                      <a:pt x="485" y="240"/>
                      <a:pt x="485" y="240"/>
                      <a:pt x="485" y="240"/>
                    </a:cubicBezTo>
                    <a:cubicBezTo>
                      <a:pt x="485" y="240"/>
                      <a:pt x="485" y="239"/>
                      <a:pt x="485" y="239"/>
                    </a:cubicBezTo>
                    <a:cubicBezTo>
                      <a:pt x="485" y="239"/>
                      <a:pt x="485" y="239"/>
                      <a:pt x="485" y="239"/>
                    </a:cubicBezTo>
                    <a:cubicBezTo>
                      <a:pt x="486" y="239"/>
                      <a:pt x="486" y="239"/>
                      <a:pt x="486" y="239"/>
                    </a:cubicBezTo>
                    <a:cubicBezTo>
                      <a:pt x="486" y="239"/>
                      <a:pt x="486" y="239"/>
                      <a:pt x="486" y="239"/>
                    </a:cubicBezTo>
                    <a:cubicBezTo>
                      <a:pt x="486" y="239"/>
                      <a:pt x="486" y="239"/>
                      <a:pt x="486" y="239"/>
                    </a:cubicBezTo>
                    <a:cubicBezTo>
                      <a:pt x="486" y="238"/>
                      <a:pt x="487" y="238"/>
                      <a:pt x="487" y="238"/>
                    </a:cubicBezTo>
                    <a:cubicBezTo>
                      <a:pt x="487" y="239"/>
                      <a:pt x="489" y="240"/>
                      <a:pt x="487" y="241"/>
                    </a:cubicBezTo>
                    <a:close/>
                    <a:moveTo>
                      <a:pt x="580" y="115"/>
                    </a:moveTo>
                    <a:cubicBezTo>
                      <a:pt x="579" y="116"/>
                      <a:pt x="578" y="117"/>
                      <a:pt x="577" y="116"/>
                    </a:cubicBezTo>
                    <a:cubicBezTo>
                      <a:pt x="576" y="115"/>
                      <a:pt x="576" y="114"/>
                      <a:pt x="576" y="112"/>
                    </a:cubicBezTo>
                    <a:cubicBezTo>
                      <a:pt x="577" y="112"/>
                      <a:pt x="577" y="113"/>
                      <a:pt x="577" y="113"/>
                    </a:cubicBezTo>
                    <a:cubicBezTo>
                      <a:pt x="579" y="113"/>
                      <a:pt x="579" y="111"/>
                      <a:pt x="579" y="110"/>
                    </a:cubicBezTo>
                    <a:cubicBezTo>
                      <a:pt x="579" y="109"/>
                      <a:pt x="580" y="108"/>
                      <a:pt x="578" y="108"/>
                    </a:cubicBezTo>
                    <a:cubicBezTo>
                      <a:pt x="578" y="108"/>
                      <a:pt x="578" y="108"/>
                      <a:pt x="578" y="108"/>
                    </a:cubicBezTo>
                    <a:cubicBezTo>
                      <a:pt x="578" y="108"/>
                      <a:pt x="579" y="107"/>
                      <a:pt x="579" y="107"/>
                    </a:cubicBezTo>
                    <a:cubicBezTo>
                      <a:pt x="580" y="108"/>
                      <a:pt x="581" y="109"/>
                      <a:pt x="581" y="109"/>
                    </a:cubicBezTo>
                    <a:cubicBezTo>
                      <a:pt x="581" y="111"/>
                      <a:pt x="580" y="113"/>
                      <a:pt x="580" y="115"/>
                    </a:cubicBezTo>
                    <a:close/>
                    <a:moveTo>
                      <a:pt x="62" y="659"/>
                    </a:moveTo>
                    <a:cubicBezTo>
                      <a:pt x="62" y="659"/>
                      <a:pt x="62" y="659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ubicBezTo>
                      <a:pt x="62" y="659"/>
                      <a:pt x="62" y="659"/>
                      <a:pt x="62" y="659"/>
                    </a:cubicBezTo>
                    <a:close/>
                    <a:moveTo>
                      <a:pt x="43" y="739"/>
                    </a:moveTo>
                    <a:cubicBezTo>
                      <a:pt x="43" y="739"/>
                      <a:pt x="43" y="739"/>
                      <a:pt x="43" y="739"/>
                    </a:cubicBezTo>
                    <a:cubicBezTo>
                      <a:pt x="43" y="739"/>
                      <a:pt x="43" y="739"/>
                      <a:pt x="43" y="739"/>
                    </a:cubicBezTo>
                    <a:close/>
                    <a:moveTo>
                      <a:pt x="37" y="705"/>
                    </a:moveTo>
                    <a:cubicBezTo>
                      <a:pt x="37" y="705"/>
                      <a:pt x="37" y="705"/>
                      <a:pt x="37" y="705"/>
                    </a:cubicBezTo>
                    <a:cubicBezTo>
                      <a:pt x="36" y="704"/>
                      <a:pt x="36" y="703"/>
                      <a:pt x="36" y="702"/>
                    </a:cubicBezTo>
                    <a:cubicBezTo>
                      <a:pt x="36" y="703"/>
                      <a:pt x="36" y="704"/>
                      <a:pt x="37" y="705"/>
                    </a:cubicBezTo>
                    <a:close/>
                    <a:moveTo>
                      <a:pt x="36" y="687"/>
                    </a:moveTo>
                    <a:cubicBezTo>
                      <a:pt x="36" y="687"/>
                      <a:pt x="36" y="687"/>
                      <a:pt x="36" y="687"/>
                    </a:cubicBezTo>
                    <a:cubicBezTo>
                      <a:pt x="36" y="687"/>
                      <a:pt x="36" y="687"/>
                      <a:pt x="36" y="687"/>
                    </a:cubicBezTo>
                    <a:close/>
                    <a:moveTo>
                      <a:pt x="32" y="686"/>
                    </a:moveTo>
                    <a:cubicBezTo>
                      <a:pt x="32" y="686"/>
                      <a:pt x="32" y="686"/>
                      <a:pt x="32" y="686"/>
                    </a:cubicBezTo>
                    <a:cubicBezTo>
                      <a:pt x="32" y="686"/>
                      <a:pt x="32" y="686"/>
                      <a:pt x="32" y="686"/>
                    </a:cubicBezTo>
                    <a:cubicBezTo>
                      <a:pt x="32" y="686"/>
                      <a:pt x="32" y="686"/>
                      <a:pt x="32" y="686"/>
                    </a:cubicBezTo>
                    <a:cubicBezTo>
                      <a:pt x="32" y="686"/>
                      <a:pt x="32" y="686"/>
                      <a:pt x="32" y="686"/>
                    </a:cubicBezTo>
                    <a:cubicBezTo>
                      <a:pt x="32" y="686"/>
                      <a:pt x="32" y="686"/>
                      <a:pt x="32" y="686"/>
                    </a:cubicBezTo>
                    <a:cubicBezTo>
                      <a:pt x="32" y="686"/>
                      <a:pt x="32" y="686"/>
                      <a:pt x="32" y="686"/>
                    </a:cubicBezTo>
                    <a:cubicBezTo>
                      <a:pt x="32" y="686"/>
                      <a:pt x="32" y="686"/>
                      <a:pt x="32" y="686"/>
                    </a:cubicBezTo>
                    <a:close/>
                    <a:moveTo>
                      <a:pt x="12" y="666"/>
                    </a:moveTo>
                    <a:cubicBezTo>
                      <a:pt x="12" y="666"/>
                      <a:pt x="12" y="666"/>
                      <a:pt x="12" y="666"/>
                    </a:cubicBezTo>
                    <a:cubicBezTo>
                      <a:pt x="12" y="665"/>
                      <a:pt x="13" y="665"/>
                      <a:pt x="13" y="664"/>
                    </a:cubicBezTo>
                    <a:cubicBezTo>
                      <a:pt x="13" y="664"/>
                      <a:pt x="13" y="664"/>
                      <a:pt x="13" y="664"/>
                    </a:cubicBezTo>
                    <a:cubicBezTo>
                      <a:pt x="13" y="665"/>
                      <a:pt x="12" y="665"/>
                      <a:pt x="12" y="666"/>
                    </a:cubicBezTo>
                    <a:close/>
                    <a:moveTo>
                      <a:pt x="15" y="665"/>
                    </a:moveTo>
                    <a:cubicBezTo>
                      <a:pt x="15" y="665"/>
                      <a:pt x="15" y="665"/>
                      <a:pt x="15" y="665"/>
                    </a:cubicBezTo>
                    <a:cubicBezTo>
                      <a:pt x="15" y="665"/>
                      <a:pt x="15" y="665"/>
                      <a:pt x="15" y="666"/>
                    </a:cubicBezTo>
                    <a:cubicBezTo>
                      <a:pt x="15" y="665"/>
                      <a:pt x="15" y="665"/>
                      <a:pt x="15" y="665"/>
                    </a:cubicBezTo>
                    <a:close/>
                    <a:moveTo>
                      <a:pt x="24" y="742"/>
                    </a:moveTo>
                    <a:cubicBezTo>
                      <a:pt x="24" y="742"/>
                      <a:pt x="24" y="742"/>
                      <a:pt x="24" y="741"/>
                    </a:cubicBezTo>
                    <a:cubicBezTo>
                      <a:pt x="24" y="742"/>
                      <a:pt x="24" y="742"/>
                      <a:pt x="24" y="742"/>
                    </a:cubicBezTo>
                    <a:cubicBezTo>
                      <a:pt x="24" y="742"/>
                      <a:pt x="24" y="742"/>
                      <a:pt x="24" y="742"/>
                    </a:cubicBezTo>
                    <a:close/>
                    <a:moveTo>
                      <a:pt x="23" y="693"/>
                    </a:moveTo>
                    <a:cubicBezTo>
                      <a:pt x="23" y="693"/>
                      <a:pt x="23" y="693"/>
                      <a:pt x="23" y="693"/>
                    </a:cubicBezTo>
                    <a:cubicBezTo>
                      <a:pt x="23" y="693"/>
                      <a:pt x="23" y="693"/>
                      <a:pt x="23" y="693"/>
                    </a:cubicBezTo>
                    <a:cubicBezTo>
                      <a:pt x="23" y="693"/>
                      <a:pt x="23" y="693"/>
                      <a:pt x="23" y="693"/>
                    </a:cubicBezTo>
                    <a:cubicBezTo>
                      <a:pt x="23" y="693"/>
                      <a:pt x="23" y="693"/>
                      <a:pt x="23" y="693"/>
                    </a:cubicBezTo>
                    <a:cubicBezTo>
                      <a:pt x="25" y="694"/>
                      <a:pt x="26" y="695"/>
                      <a:pt x="28" y="696"/>
                    </a:cubicBezTo>
                    <a:cubicBezTo>
                      <a:pt x="26" y="695"/>
                      <a:pt x="25" y="694"/>
                      <a:pt x="23" y="693"/>
                    </a:cubicBezTo>
                    <a:close/>
                    <a:moveTo>
                      <a:pt x="30" y="724"/>
                    </a:moveTo>
                    <a:cubicBezTo>
                      <a:pt x="30" y="724"/>
                      <a:pt x="30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28" y="724"/>
                      <a:pt x="27" y="723"/>
                      <a:pt x="26" y="723"/>
                    </a:cubicBezTo>
                    <a:cubicBezTo>
                      <a:pt x="27" y="723"/>
                      <a:pt x="28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30" y="724"/>
                      <a:pt x="30" y="724"/>
                      <a:pt x="30" y="724"/>
                    </a:cubicBezTo>
                    <a:cubicBezTo>
                      <a:pt x="32" y="725"/>
                      <a:pt x="32" y="726"/>
                      <a:pt x="32" y="727"/>
                    </a:cubicBezTo>
                    <a:cubicBezTo>
                      <a:pt x="32" y="726"/>
                      <a:pt x="31" y="725"/>
                      <a:pt x="30" y="724"/>
                    </a:cubicBezTo>
                    <a:close/>
                    <a:moveTo>
                      <a:pt x="32" y="737"/>
                    </a:moveTo>
                    <a:cubicBezTo>
                      <a:pt x="32" y="737"/>
                      <a:pt x="32" y="737"/>
                      <a:pt x="32" y="737"/>
                    </a:cubicBezTo>
                    <a:cubicBezTo>
                      <a:pt x="32" y="736"/>
                      <a:pt x="32" y="736"/>
                      <a:pt x="31" y="736"/>
                    </a:cubicBezTo>
                    <a:cubicBezTo>
                      <a:pt x="32" y="736"/>
                      <a:pt x="32" y="736"/>
                      <a:pt x="32" y="737"/>
                    </a:cubicBezTo>
                    <a:close/>
                    <a:moveTo>
                      <a:pt x="32" y="737"/>
                    </a:moveTo>
                    <a:cubicBezTo>
                      <a:pt x="32" y="737"/>
                      <a:pt x="31" y="737"/>
                      <a:pt x="31" y="737"/>
                    </a:cubicBezTo>
                    <a:cubicBezTo>
                      <a:pt x="31" y="737"/>
                      <a:pt x="32" y="737"/>
                      <a:pt x="32" y="737"/>
                    </a:cubicBezTo>
                    <a:cubicBezTo>
                      <a:pt x="32" y="737"/>
                      <a:pt x="32" y="737"/>
                      <a:pt x="32" y="737"/>
                    </a:cubicBezTo>
                    <a:cubicBezTo>
                      <a:pt x="32" y="737"/>
                      <a:pt x="32" y="737"/>
                      <a:pt x="32" y="737"/>
                    </a:cubicBezTo>
                    <a:cubicBezTo>
                      <a:pt x="32" y="737"/>
                      <a:pt x="32" y="737"/>
                      <a:pt x="32" y="737"/>
                    </a:cubicBezTo>
                    <a:cubicBezTo>
                      <a:pt x="32" y="737"/>
                      <a:pt x="32" y="737"/>
                      <a:pt x="32" y="737"/>
                    </a:cubicBezTo>
                    <a:close/>
                    <a:moveTo>
                      <a:pt x="33" y="695"/>
                    </a:moveTo>
                    <a:cubicBezTo>
                      <a:pt x="33" y="694"/>
                      <a:pt x="33" y="694"/>
                      <a:pt x="33" y="694"/>
                    </a:cubicBezTo>
                    <a:cubicBezTo>
                      <a:pt x="33" y="694"/>
                      <a:pt x="33" y="694"/>
                      <a:pt x="33" y="695"/>
                    </a:cubicBezTo>
                    <a:close/>
                    <a:moveTo>
                      <a:pt x="34" y="690"/>
                    </a:moveTo>
                    <a:cubicBezTo>
                      <a:pt x="34" y="690"/>
                      <a:pt x="34" y="690"/>
                      <a:pt x="34" y="690"/>
                    </a:cubicBezTo>
                    <a:cubicBezTo>
                      <a:pt x="33" y="690"/>
                      <a:pt x="33" y="689"/>
                      <a:pt x="33" y="689"/>
                    </a:cubicBezTo>
                    <a:cubicBezTo>
                      <a:pt x="33" y="689"/>
                      <a:pt x="33" y="690"/>
                      <a:pt x="34" y="690"/>
                    </a:cubicBezTo>
                    <a:cubicBezTo>
                      <a:pt x="34" y="690"/>
                      <a:pt x="34" y="690"/>
                      <a:pt x="34" y="690"/>
                    </a:cubicBezTo>
                    <a:cubicBezTo>
                      <a:pt x="34" y="690"/>
                      <a:pt x="34" y="690"/>
                      <a:pt x="34" y="690"/>
                    </a:cubicBezTo>
                    <a:cubicBezTo>
                      <a:pt x="34" y="690"/>
                      <a:pt x="34" y="690"/>
                      <a:pt x="34" y="690"/>
                    </a:cubicBezTo>
                    <a:close/>
                    <a:moveTo>
                      <a:pt x="35" y="755"/>
                    </a:moveTo>
                    <a:cubicBezTo>
                      <a:pt x="35" y="755"/>
                      <a:pt x="35" y="755"/>
                      <a:pt x="35" y="755"/>
                    </a:cubicBezTo>
                    <a:cubicBezTo>
                      <a:pt x="36" y="755"/>
                      <a:pt x="36" y="755"/>
                      <a:pt x="36" y="754"/>
                    </a:cubicBezTo>
                    <a:cubicBezTo>
                      <a:pt x="36" y="755"/>
                      <a:pt x="36" y="755"/>
                      <a:pt x="35" y="755"/>
                    </a:cubicBezTo>
                    <a:close/>
                    <a:moveTo>
                      <a:pt x="37" y="705"/>
                    </a:moveTo>
                    <a:cubicBezTo>
                      <a:pt x="37" y="705"/>
                      <a:pt x="37" y="705"/>
                      <a:pt x="37" y="705"/>
                    </a:cubicBezTo>
                    <a:cubicBezTo>
                      <a:pt x="37" y="705"/>
                      <a:pt x="37" y="705"/>
                      <a:pt x="37" y="705"/>
                    </a:cubicBezTo>
                    <a:cubicBezTo>
                      <a:pt x="37" y="705"/>
                      <a:pt x="37" y="705"/>
                      <a:pt x="37" y="705"/>
                    </a:cubicBezTo>
                    <a:cubicBezTo>
                      <a:pt x="36" y="705"/>
                      <a:pt x="36" y="705"/>
                      <a:pt x="36" y="705"/>
                    </a:cubicBezTo>
                    <a:cubicBezTo>
                      <a:pt x="36" y="705"/>
                      <a:pt x="36" y="705"/>
                      <a:pt x="37" y="705"/>
                    </a:cubicBezTo>
                    <a:cubicBezTo>
                      <a:pt x="37" y="705"/>
                      <a:pt x="37" y="705"/>
                      <a:pt x="37" y="705"/>
                    </a:cubicBezTo>
                    <a:cubicBezTo>
                      <a:pt x="37" y="705"/>
                      <a:pt x="37" y="705"/>
                      <a:pt x="37" y="705"/>
                    </a:cubicBezTo>
                    <a:cubicBezTo>
                      <a:pt x="37" y="705"/>
                      <a:pt x="37" y="705"/>
                      <a:pt x="37" y="705"/>
                    </a:cubicBezTo>
                    <a:close/>
                    <a:moveTo>
                      <a:pt x="43" y="739"/>
                    </a:moveTo>
                    <a:cubicBezTo>
                      <a:pt x="42" y="739"/>
                      <a:pt x="41" y="739"/>
                      <a:pt x="40" y="740"/>
                    </a:cubicBezTo>
                    <a:cubicBezTo>
                      <a:pt x="41" y="739"/>
                      <a:pt x="42" y="739"/>
                      <a:pt x="43" y="739"/>
                    </a:cubicBezTo>
                    <a:cubicBezTo>
                      <a:pt x="43" y="740"/>
                      <a:pt x="43" y="741"/>
                      <a:pt x="43" y="743"/>
                    </a:cubicBezTo>
                    <a:cubicBezTo>
                      <a:pt x="43" y="741"/>
                      <a:pt x="43" y="740"/>
                      <a:pt x="43" y="739"/>
                    </a:cubicBezTo>
                    <a:close/>
                    <a:moveTo>
                      <a:pt x="48" y="706"/>
                    </a:moveTo>
                    <a:cubicBezTo>
                      <a:pt x="48" y="706"/>
                      <a:pt x="48" y="706"/>
                      <a:pt x="48" y="706"/>
                    </a:cubicBezTo>
                    <a:cubicBezTo>
                      <a:pt x="48" y="706"/>
                      <a:pt x="48" y="706"/>
                      <a:pt x="48" y="706"/>
                    </a:cubicBezTo>
                    <a:cubicBezTo>
                      <a:pt x="48" y="706"/>
                      <a:pt x="48" y="706"/>
                      <a:pt x="48" y="706"/>
                    </a:cubicBezTo>
                    <a:cubicBezTo>
                      <a:pt x="48" y="706"/>
                      <a:pt x="48" y="706"/>
                      <a:pt x="48" y="706"/>
                    </a:cubicBezTo>
                    <a:cubicBezTo>
                      <a:pt x="48" y="706"/>
                      <a:pt x="48" y="706"/>
                      <a:pt x="48" y="706"/>
                    </a:cubicBezTo>
                    <a:cubicBezTo>
                      <a:pt x="48" y="706"/>
                      <a:pt x="48" y="706"/>
                      <a:pt x="48" y="706"/>
                    </a:cubicBezTo>
                    <a:cubicBezTo>
                      <a:pt x="48" y="706"/>
                      <a:pt x="48" y="706"/>
                      <a:pt x="48" y="706"/>
                    </a:cubicBezTo>
                    <a:close/>
                    <a:moveTo>
                      <a:pt x="49" y="769"/>
                    </a:moveTo>
                    <a:cubicBezTo>
                      <a:pt x="48" y="769"/>
                      <a:pt x="48" y="769"/>
                      <a:pt x="48" y="769"/>
                    </a:cubicBezTo>
                    <a:cubicBezTo>
                      <a:pt x="48" y="769"/>
                      <a:pt x="48" y="769"/>
                      <a:pt x="49" y="769"/>
                    </a:cubicBezTo>
                    <a:cubicBezTo>
                      <a:pt x="49" y="769"/>
                      <a:pt x="49" y="769"/>
                      <a:pt x="49" y="769"/>
                    </a:cubicBezTo>
                    <a:cubicBezTo>
                      <a:pt x="49" y="769"/>
                      <a:pt x="49" y="769"/>
                      <a:pt x="49" y="769"/>
                    </a:cubicBezTo>
                    <a:close/>
                    <a:moveTo>
                      <a:pt x="57" y="668"/>
                    </a:moveTo>
                    <a:cubicBezTo>
                      <a:pt x="57" y="668"/>
                      <a:pt x="57" y="668"/>
                      <a:pt x="57" y="668"/>
                    </a:cubicBezTo>
                    <a:cubicBezTo>
                      <a:pt x="57" y="668"/>
                      <a:pt x="57" y="668"/>
                      <a:pt x="57" y="668"/>
                    </a:cubicBezTo>
                    <a:cubicBezTo>
                      <a:pt x="57" y="668"/>
                      <a:pt x="57" y="668"/>
                      <a:pt x="57" y="668"/>
                    </a:cubicBezTo>
                    <a:close/>
                    <a:moveTo>
                      <a:pt x="59" y="660"/>
                    </a:moveTo>
                    <a:cubicBezTo>
                      <a:pt x="59" y="660"/>
                      <a:pt x="59" y="660"/>
                      <a:pt x="59" y="660"/>
                    </a:cubicBezTo>
                    <a:cubicBezTo>
                      <a:pt x="59" y="660"/>
                      <a:pt x="59" y="660"/>
                      <a:pt x="59" y="660"/>
                    </a:cubicBezTo>
                    <a:cubicBezTo>
                      <a:pt x="59" y="660"/>
                      <a:pt x="59" y="660"/>
                      <a:pt x="59" y="660"/>
                    </a:cubicBezTo>
                    <a:cubicBezTo>
                      <a:pt x="59" y="660"/>
                      <a:pt x="59" y="660"/>
                      <a:pt x="59" y="659"/>
                    </a:cubicBezTo>
                    <a:cubicBezTo>
                      <a:pt x="59" y="659"/>
                      <a:pt x="59" y="659"/>
                      <a:pt x="59" y="659"/>
                    </a:cubicBezTo>
                    <a:cubicBezTo>
                      <a:pt x="59" y="660"/>
                      <a:pt x="59" y="660"/>
                      <a:pt x="59" y="660"/>
                    </a:cubicBezTo>
                    <a:cubicBezTo>
                      <a:pt x="59" y="660"/>
                      <a:pt x="59" y="660"/>
                      <a:pt x="59" y="660"/>
                    </a:cubicBezTo>
                    <a:cubicBezTo>
                      <a:pt x="59" y="660"/>
                      <a:pt x="59" y="659"/>
                      <a:pt x="59" y="659"/>
                    </a:cubicBezTo>
                    <a:cubicBezTo>
                      <a:pt x="59" y="659"/>
                      <a:pt x="59" y="660"/>
                      <a:pt x="59" y="660"/>
                    </a:cubicBezTo>
                    <a:cubicBezTo>
                      <a:pt x="59" y="660"/>
                      <a:pt x="59" y="660"/>
                      <a:pt x="59" y="660"/>
                    </a:cubicBezTo>
                    <a:close/>
                    <a:moveTo>
                      <a:pt x="60" y="661"/>
                    </a:moveTo>
                    <a:cubicBezTo>
                      <a:pt x="60" y="661"/>
                      <a:pt x="60" y="661"/>
                      <a:pt x="60" y="661"/>
                    </a:cubicBezTo>
                    <a:cubicBezTo>
                      <a:pt x="60" y="660"/>
                      <a:pt x="60" y="660"/>
                      <a:pt x="60" y="660"/>
                    </a:cubicBezTo>
                    <a:cubicBezTo>
                      <a:pt x="60" y="660"/>
                      <a:pt x="60" y="660"/>
                      <a:pt x="60" y="661"/>
                    </a:cubicBezTo>
                    <a:close/>
                    <a:moveTo>
                      <a:pt x="58" y="657"/>
                    </a:moveTo>
                    <a:cubicBezTo>
                      <a:pt x="58" y="657"/>
                      <a:pt x="59" y="657"/>
                      <a:pt x="59" y="657"/>
                    </a:cubicBezTo>
                    <a:cubicBezTo>
                      <a:pt x="59" y="657"/>
                      <a:pt x="58" y="657"/>
                      <a:pt x="58" y="657"/>
                    </a:cubicBezTo>
                    <a:close/>
                    <a:moveTo>
                      <a:pt x="58" y="657"/>
                    </a:moveTo>
                    <a:cubicBezTo>
                      <a:pt x="58" y="657"/>
                      <a:pt x="58" y="657"/>
                      <a:pt x="58" y="657"/>
                    </a:cubicBezTo>
                    <a:cubicBezTo>
                      <a:pt x="58" y="657"/>
                      <a:pt x="58" y="657"/>
                      <a:pt x="58" y="657"/>
                    </a:cubicBezTo>
                    <a:cubicBezTo>
                      <a:pt x="58" y="657"/>
                      <a:pt x="58" y="657"/>
                      <a:pt x="58" y="657"/>
                    </a:cubicBezTo>
                    <a:cubicBezTo>
                      <a:pt x="58" y="657"/>
                      <a:pt x="58" y="657"/>
                      <a:pt x="58" y="657"/>
                    </a:cubicBezTo>
                    <a:cubicBezTo>
                      <a:pt x="58" y="657"/>
                      <a:pt x="58" y="657"/>
                      <a:pt x="58" y="657"/>
                    </a:cubicBezTo>
                    <a:cubicBezTo>
                      <a:pt x="58" y="657"/>
                      <a:pt x="58" y="657"/>
                      <a:pt x="58" y="657"/>
                    </a:cubicBezTo>
                    <a:cubicBezTo>
                      <a:pt x="58" y="657"/>
                      <a:pt x="58" y="657"/>
                      <a:pt x="58" y="657"/>
                    </a:cubicBezTo>
                    <a:cubicBezTo>
                      <a:pt x="58" y="657"/>
                      <a:pt x="58" y="657"/>
                      <a:pt x="58" y="657"/>
                    </a:cubicBezTo>
                    <a:cubicBezTo>
                      <a:pt x="58" y="657"/>
                      <a:pt x="58" y="657"/>
                      <a:pt x="58" y="657"/>
                    </a:cubicBezTo>
                    <a:close/>
                    <a:moveTo>
                      <a:pt x="56" y="659"/>
                    </a:moveTo>
                    <a:cubicBezTo>
                      <a:pt x="56" y="659"/>
                      <a:pt x="57" y="659"/>
                      <a:pt x="57" y="659"/>
                    </a:cubicBezTo>
                    <a:cubicBezTo>
                      <a:pt x="56" y="659"/>
                      <a:pt x="56" y="659"/>
                      <a:pt x="56" y="659"/>
                    </a:cubicBezTo>
                    <a:cubicBezTo>
                      <a:pt x="57" y="659"/>
                      <a:pt x="57" y="659"/>
                      <a:pt x="57" y="659"/>
                    </a:cubicBezTo>
                    <a:cubicBezTo>
                      <a:pt x="57" y="659"/>
                      <a:pt x="57" y="659"/>
                      <a:pt x="57" y="659"/>
                    </a:cubicBezTo>
                    <a:cubicBezTo>
                      <a:pt x="57" y="659"/>
                      <a:pt x="57" y="659"/>
                      <a:pt x="57" y="659"/>
                    </a:cubicBezTo>
                    <a:cubicBezTo>
                      <a:pt x="57" y="659"/>
                      <a:pt x="57" y="659"/>
                      <a:pt x="57" y="659"/>
                    </a:cubicBezTo>
                    <a:cubicBezTo>
                      <a:pt x="57" y="659"/>
                      <a:pt x="56" y="659"/>
                      <a:pt x="56" y="659"/>
                    </a:cubicBezTo>
                    <a:close/>
                    <a:moveTo>
                      <a:pt x="56" y="668"/>
                    </a:moveTo>
                    <a:cubicBezTo>
                      <a:pt x="56" y="667"/>
                      <a:pt x="56" y="667"/>
                      <a:pt x="56" y="667"/>
                    </a:cubicBezTo>
                    <a:cubicBezTo>
                      <a:pt x="56" y="667"/>
                      <a:pt x="56" y="667"/>
                      <a:pt x="56" y="668"/>
                    </a:cubicBezTo>
                    <a:cubicBezTo>
                      <a:pt x="56" y="668"/>
                      <a:pt x="56" y="668"/>
                      <a:pt x="57" y="668"/>
                    </a:cubicBezTo>
                    <a:cubicBezTo>
                      <a:pt x="56" y="668"/>
                      <a:pt x="56" y="668"/>
                      <a:pt x="56" y="668"/>
                    </a:cubicBezTo>
                    <a:cubicBezTo>
                      <a:pt x="56" y="668"/>
                      <a:pt x="56" y="668"/>
                      <a:pt x="56" y="668"/>
                    </a:cubicBezTo>
                    <a:close/>
                    <a:moveTo>
                      <a:pt x="57" y="731"/>
                    </a:moveTo>
                    <a:cubicBezTo>
                      <a:pt x="58" y="731"/>
                      <a:pt x="58" y="731"/>
                      <a:pt x="58" y="731"/>
                    </a:cubicBezTo>
                    <a:cubicBezTo>
                      <a:pt x="58" y="731"/>
                      <a:pt x="58" y="731"/>
                      <a:pt x="58" y="731"/>
                    </a:cubicBezTo>
                    <a:cubicBezTo>
                      <a:pt x="58" y="731"/>
                      <a:pt x="57" y="731"/>
                      <a:pt x="57" y="731"/>
                    </a:cubicBezTo>
                    <a:cubicBezTo>
                      <a:pt x="57" y="731"/>
                      <a:pt x="57" y="731"/>
                      <a:pt x="57" y="731"/>
                    </a:cubicBezTo>
                    <a:cubicBezTo>
                      <a:pt x="58" y="729"/>
                      <a:pt x="57" y="728"/>
                      <a:pt x="56" y="728"/>
                    </a:cubicBezTo>
                    <a:cubicBezTo>
                      <a:pt x="57" y="728"/>
                      <a:pt x="58" y="729"/>
                      <a:pt x="57" y="731"/>
                    </a:cubicBezTo>
                    <a:close/>
                    <a:moveTo>
                      <a:pt x="66" y="756"/>
                    </a:moveTo>
                    <a:cubicBezTo>
                      <a:pt x="66" y="756"/>
                      <a:pt x="66" y="756"/>
                      <a:pt x="66" y="756"/>
                    </a:cubicBezTo>
                    <a:cubicBezTo>
                      <a:pt x="66" y="756"/>
                      <a:pt x="66" y="756"/>
                      <a:pt x="66" y="756"/>
                    </a:cubicBezTo>
                    <a:cubicBezTo>
                      <a:pt x="66" y="756"/>
                      <a:pt x="66" y="756"/>
                      <a:pt x="66" y="756"/>
                    </a:cubicBezTo>
                    <a:cubicBezTo>
                      <a:pt x="66" y="756"/>
                      <a:pt x="66" y="756"/>
                      <a:pt x="66" y="756"/>
                    </a:cubicBezTo>
                    <a:cubicBezTo>
                      <a:pt x="66" y="757"/>
                      <a:pt x="66" y="757"/>
                      <a:pt x="66" y="757"/>
                    </a:cubicBezTo>
                    <a:cubicBezTo>
                      <a:pt x="66" y="757"/>
                      <a:pt x="66" y="757"/>
                      <a:pt x="66" y="756"/>
                    </a:cubicBezTo>
                    <a:close/>
                    <a:moveTo>
                      <a:pt x="62" y="692"/>
                    </a:moveTo>
                    <a:cubicBezTo>
                      <a:pt x="62" y="692"/>
                      <a:pt x="62" y="692"/>
                      <a:pt x="62" y="692"/>
                    </a:cubicBezTo>
                    <a:cubicBezTo>
                      <a:pt x="62" y="692"/>
                      <a:pt x="62" y="692"/>
                      <a:pt x="62" y="692"/>
                    </a:cubicBezTo>
                    <a:cubicBezTo>
                      <a:pt x="62" y="692"/>
                      <a:pt x="62" y="692"/>
                      <a:pt x="63" y="692"/>
                    </a:cubicBezTo>
                    <a:cubicBezTo>
                      <a:pt x="62" y="692"/>
                      <a:pt x="62" y="692"/>
                      <a:pt x="62" y="692"/>
                    </a:cubicBezTo>
                    <a:cubicBezTo>
                      <a:pt x="62" y="692"/>
                      <a:pt x="62" y="692"/>
                      <a:pt x="62" y="692"/>
                    </a:cubicBezTo>
                    <a:cubicBezTo>
                      <a:pt x="62" y="692"/>
                      <a:pt x="62" y="692"/>
                      <a:pt x="63" y="692"/>
                    </a:cubicBezTo>
                    <a:cubicBezTo>
                      <a:pt x="63" y="692"/>
                      <a:pt x="63" y="692"/>
                      <a:pt x="63" y="692"/>
                    </a:cubicBezTo>
                    <a:cubicBezTo>
                      <a:pt x="62" y="692"/>
                      <a:pt x="62" y="692"/>
                      <a:pt x="62" y="692"/>
                    </a:cubicBezTo>
                    <a:cubicBezTo>
                      <a:pt x="62" y="692"/>
                      <a:pt x="62" y="692"/>
                      <a:pt x="62" y="692"/>
                    </a:cubicBezTo>
                    <a:close/>
                    <a:moveTo>
                      <a:pt x="63" y="687"/>
                    </a:moveTo>
                    <a:cubicBezTo>
                      <a:pt x="63" y="686"/>
                      <a:pt x="64" y="686"/>
                      <a:pt x="64" y="686"/>
                    </a:cubicBezTo>
                    <a:cubicBezTo>
                      <a:pt x="64" y="686"/>
                      <a:pt x="64" y="686"/>
                      <a:pt x="64" y="686"/>
                    </a:cubicBezTo>
                    <a:cubicBezTo>
                      <a:pt x="64" y="686"/>
                      <a:pt x="64" y="686"/>
                      <a:pt x="64" y="686"/>
                    </a:cubicBezTo>
                    <a:cubicBezTo>
                      <a:pt x="64" y="686"/>
                      <a:pt x="64" y="686"/>
                      <a:pt x="64" y="686"/>
                    </a:cubicBezTo>
                    <a:cubicBezTo>
                      <a:pt x="64" y="687"/>
                      <a:pt x="64" y="689"/>
                      <a:pt x="64" y="690"/>
                    </a:cubicBezTo>
                    <a:cubicBezTo>
                      <a:pt x="64" y="689"/>
                      <a:pt x="64" y="689"/>
                      <a:pt x="63" y="688"/>
                    </a:cubicBezTo>
                    <a:cubicBezTo>
                      <a:pt x="63" y="688"/>
                      <a:pt x="63" y="687"/>
                      <a:pt x="62" y="687"/>
                    </a:cubicBezTo>
                    <a:cubicBezTo>
                      <a:pt x="62" y="687"/>
                      <a:pt x="63" y="687"/>
                      <a:pt x="63" y="687"/>
                    </a:cubicBezTo>
                    <a:close/>
                    <a:moveTo>
                      <a:pt x="63" y="691"/>
                    </a:moveTo>
                    <a:cubicBezTo>
                      <a:pt x="62" y="691"/>
                      <a:pt x="61" y="691"/>
                      <a:pt x="62" y="691"/>
                    </a:cubicBezTo>
                    <a:cubicBezTo>
                      <a:pt x="61" y="691"/>
                      <a:pt x="62" y="691"/>
                      <a:pt x="63" y="691"/>
                    </a:cubicBezTo>
                    <a:close/>
                    <a:moveTo>
                      <a:pt x="59" y="695"/>
                    </a:moveTo>
                    <a:cubicBezTo>
                      <a:pt x="60" y="694"/>
                      <a:pt x="61" y="693"/>
                      <a:pt x="62" y="692"/>
                    </a:cubicBezTo>
                    <a:cubicBezTo>
                      <a:pt x="62" y="692"/>
                      <a:pt x="62" y="692"/>
                      <a:pt x="62" y="692"/>
                    </a:cubicBezTo>
                    <a:cubicBezTo>
                      <a:pt x="62" y="692"/>
                      <a:pt x="62" y="692"/>
                      <a:pt x="62" y="692"/>
                    </a:cubicBezTo>
                    <a:cubicBezTo>
                      <a:pt x="62" y="692"/>
                      <a:pt x="62" y="692"/>
                      <a:pt x="62" y="692"/>
                    </a:cubicBezTo>
                    <a:cubicBezTo>
                      <a:pt x="62" y="692"/>
                      <a:pt x="62" y="692"/>
                      <a:pt x="62" y="692"/>
                    </a:cubicBezTo>
                    <a:cubicBezTo>
                      <a:pt x="61" y="693"/>
                      <a:pt x="60" y="694"/>
                      <a:pt x="59" y="695"/>
                    </a:cubicBezTo>
                    <a:close/>
                    <a:moveTo>
                      <a:pt x="61" y="760"/>
                    </a:moveTo>
                    <a:cubicBezTo>
                      <a:pt x="61" y="760"/>
                      <a:pt x="61" y="760"/>
                      <a:pt x="61" y="760"/>
                    </a:cubicBezTo>
                    <a:cubicBezTo>
                      <a:pt x="61" y="760"/>
                      <a:pt x="61" y="760"/>
                      <a:pt x="61" y="760"/>
                    </a:cubicBezTo>
                    <a:cubicBezTo>
                      <a:pt x="61" y="760"/>
                      <a:pt x="61" y="760"/>
                      <a:pt x="61" y="760"/>
                    </a:cubicBezTo>
                    <a:cubicBezTo>
                      <a:pt x="61" y="760"/>
                      <a:pt x="61" y="760"/>
                      <a:pt x="61" y="760"/>
                    </a:cubicBezTo>
                    <a:cubicBezTo>
                      <a:pt x="61" y="760"/>
                      <a:pt x="61" y="760"/>
                      <a:pt x="61" y="760"/>
                    </a:cubicBezTo>
                    <a:cubicBezTo>
                      <a:pt x="61" y="760"/>
                      <a:pt x="61" y="760"/>
                      <a:pt x="61" y="760"/>
                    </a:cubicBezTo>
                    <a:close/>
                    <a:moveTo>
                      <a:pt x="60" y="763"/>
                    </a:moveTo>
                    <a:cubicBezTo>
                      <a:pt x="60" y="762"/>
                      <a:pt x="60" y="761"/>
                      <a:pt x="61" y="760"/>
                    </a:cubicBezTo>
                    <a:cubicBezTo>
                      <a:pt x="61" y="760"/>
                      <a:pt x="61" y="760"/>
                      <a:pt x="61" y="760"/>
                    </a:cubicBezTo>
                    <a:cubicBezTo>
                      <a:pt x="61" y="760"/>
                      <a:pt x="61" y="760"/>
                      <a:pt x="61" y="760"/>
                    </a:cubicBezTo>
                    <a:cubicBezTo>
                      <a:pt x="64" y="760"/>
                      <a:pt x="63" y="763"/>
                      <a:pt x="65" y="764"/>
                    </a:cubicBezTo>
                    <a:cubicBezTo>
                      <a:pt x="63" y="763"/>
                      <a:pt x="64" y="760"/>
                      <a:pt x="61" y="760"/>
                    </a:cubicBezTo>
                    <a:cubicBezTo>
                      <a:pt x="60" y="761"/>
                      <a:pt x="60" y="762"/>
                      <a:pt x="60" y="763"/>
                    </a:cubicBezTo>
                    <a:close/>
                    <a:moveTo>
                      <a:pt x="63" y="785"/>
                    </a:moveTo>
                    <a:cubicBezTo>
                      <a:pt x="62" y="785"/>
                      <a:pt x="63" y="785"/>
                      <a:pt x="63" y="785"/>
                    </a:cubicBezTo>
                    <a:cubicBezTo>
                      <a:pt x="63" y="785"/>
                      <a:pt x="63" y="785"/>
                      <a:pt x="63" y="785"/>
                    </a:cubicBezTo>
                    <a:close/>
                    <a:moveTo>
                      <a:pt x="63" y="789"/>
                    </a:moveTo>
                    <a:cubicBezTo>
                      <a:pt x="63" y="787"/>
                      <a:pt x="62" y="786"/>
                      <a:pt x="63" y="785"/>
                    </a:cubicBezTo>
                    <a:cubicBezTo>
                      <a:pt x="63" y="785"/>
                      <a:pt x="63" y="785"/>
                      <a:pt x="63" y="785"/>
                    </a:cubicBezTo>
                    <a:cubicBezTo>
                      <a:pt x="63" y="785"/>
                      <a:pt x="63" y="785"/>
                      <a:pt x="63" y="785"/>
                    </a:cubicBezTo>
                    <a:cubicBezTo>
                      <a:pt x="63" y="785"/>
                      <a:pt x="63" y="785"/>
                      <a:pt x="63" y="785"/>
                    </a:cubicBezTo>
                    <a:cubicBezTo>
                      <a:pt x="63" y="785"/>
                      <a:pt x="63" y="785"/>
                      <a:pt x="63" y="785"/>
                    </a:cubicBezTo>
                    <a:cubicBezTo>
                      <a:pt x="62" y="786"/>
                      <a:pt x="63" y="787"/>
                      <a:pt x="63" y="789"/>
                    </a:cubicBezTo>
                    <a:close/>
                    <a:moveTo>
                      <a:pt x="63" y="785"/>
                    </a:moveTo>
                    <a:cubicBezTo>
                      <a:pt x="63" y="785"/>
                      <a:pt x="63" y="785"/>
                      <a:pt x="63" y="785"/>
                    </a:cubicBezTo>
                    <a:cubicBezTo>
                      <a:pt x="63" y="785"/>
                      <a:pt x="63" y="785"/>
                      <a:pt x="63" y="785"/>
                    </a:cubicBezTo>
                    <a:cubicBezTo>
                      <a:pt x="62" y="784"/>
                      <a:pt x="62" y="784"/>
                      <a:pt x="62" y="783"/>
                    </a:cubicBezTo>
                    <a:cubicBezTo>
                      <a:pt x="62" y="784"/>
                      <a:pt x="62" y="784"/>
                      <a:pt x="63" y="785"/>
                    </a:cubicBezTo>
                    <a:cubicBezTo>
                      <a:pt x="63" y="784"/>
                      <a:pt x="63" y="784"/>
                      <a:pt x="64" y="783"/>
                    </a:cubicBezTo>
                    <a:cubicBezTo>
                      <a:pt x="63" y="784"/>
                      <a:pt x="63" y="784"/>
                      <a:pt x="63" y="785"/>
                    </a:cubicBezTo>
                    <a:close/>
                    <a:moveTo>
                      <a:pt x="62" y="783"/>
                    </a:moveTo>
                    <a:cubicBezTo>
                      <a:pt x="62" y="783"/>
                      <a:pt x="62" y="783"/>
                      <a:pt x="62" y="783"/>
                    </a:cubicBezTo>
                    <a:cubicBezTo>
                      <a:pt x="62" y="783"/>
                      <a:pt x="62" y="783"/>
                      <a:pt x="62" y="783"/>
                    </a:cubicBezTo>
                    <a:cubicBezTo>
                      <a:pt x="62" y="783"/>
                      <a:pt x="62" y="783"/>
                      <a:pt x="62" y="783"/>
                    </a:cubicBezTo>
                    <a:cubicBezTo>
                      <a:pt x="62" y="783"/>
                      <a:pt x="62" y="783"/>
                      <a:pt x="62" y="783"/>
                    </a:cubicBezTo>
                    <a:cubicBezTo>
                      <a:pt x="62" y="783"/>
                      <a:pt x="62" y="783"/>
                      <a:pt x="62" y="783"/>
                    </a:cubicBezTo>
                    <a:cubicBezTo>
                      <a:pt x="62" y="783"/>
                      <a:pt x="62" y="783"/>
                      <a:pt x="62" y="783"/>
                    </a:cubicBezTo>
                    <a:cubicBezTo>
                      <a:pt x="62" y="783"/>
                      <a:pt x="62" y="783"/>
                      <a:pt x="62" y="783"/>
                    </a:cubicBezTo>
                    <a:cubicBezTo>
                      <a:pt x="63" y="782"/>
                      <a:pt x="63" y="782"/>
                      <a:pt x="64" y="781"/>
                    </a:cubicBezTo>
                    <a:cubicBezTo>
                      <a:pt x="63" y="782"/>
                      <a:pt x="63" y="782"/>
                      <a:pt x="62" y="783"/>
                    </a:cubicBezTo>
                    <a:close/>
                    <a:moveTo>
                      <a:pt x="64" y="793"/>
                    </a:moveTo>
                    <a:cubicBezTo>
                      <a:pt x="65" y="793"/>
                      <a:pt x="65" y="793"/>
                      <a:pt x="66" y="792"/>
                    </a:cubicBezTo>
                    <a:cubicBezTo>
                      <a:pt x="66" y="792"/>
                      <a:pt x="66" y="792"/>
                      <a:pt x="66" y="792"/>
                    </a:cubicBezTo>
                    <a:cubicBezTo>
                      <a:pt x="65" y="793"/>
                      <a:pt x="65" y="793"/>
                      <a:pt x="64" y="793"/>
                    </a:cubicBezTo>
                    <a:close/>
                    <a:moveTo>
                      <a:pt x="66" y="792"/>
                    </a:moveTo>
                    <a:cubicBezTo>
                      <a:pt x="66" y="792"/>
                      <a:pt x="65" y="792"/>
                      <a:pt x="65" y="792"/>
                    </a:cubicBezTo>
                    <a:cubicBezTo>
                      <a:pt x="65" y="792"/>
                      <a:pt x="66" y="792"/>
                      <a:pt x="66" y="792"/>
                    </a:cubicBezTo>
                    <a:close/>
                    <a:moveTo>
                      <a:pt x="66" y="796"/>
                    </a:moveTo>
                    <a:cubicBezTo>
                      <a:pt x="66" y="796"/>
                      <a:pt x="66" y="796"/>
                      <a:pt x="66" y="796"/>
                    </a:cubicBezTo>
                    <a:cubicBezTo>
                      <a:pt x="67" y="795"/>
                      <a:pt x="67" y="795"/>
                      <a:pt x="67" y="795"/>
                    </a:cubicBezTo>
                    <a:cubicBezTo>
                      <a:pt x="67" y="795"/>
                      <a:pt x="67" y="795"/>
                      <a:pt x="66" y="796"/>
                    </a:cubicBezTo>
                    <a:close/>
                    <a:moveTo>
                      <a:pt x="68" y="792"/>
                    </a:move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ubicBezTo>
                      <a:pt x="67" y="792"/>
                      <a:pt x="67" y="792"/>
                      <a:pt x="66" y="792"/>
                    </a:cubicBezTo>
                    <a:cubicBezTo>
                      <a:pt x="67" y="792"/>
                      <a:pt x="67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lose/>
                    <a:moveTo>
                      <a:pt x="68" y="792"/>
                    </a:move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ubicBezTo>
                      <a:pt x="68" y="792"/>
                      <a:pt x="68" y="792"/>
                      <a:pt x="68" y="792"/>
                    </a:cubicBezTo>
                    <a:close/>
                    <a:moveTo>
                      <a:pt x="73" y="733"/>
                    </a:moveTo>
                    <a:cubicBezTo>
                      <a:pt x="74" y="733"/>
                      <a:pt x="74" y="734"/>
                      <a:pt x="74" y="735"/>
                    </a:cubicBezTo>
                    <a:cubicBezTo>
                      <a:pt x="74" y="734"/>
                      <a:pt x="74" y="733"/>
                      <a:pt x="73" y="733"/>
                    </a:cubicBezTo>
                    <a:close/>
                    <a:moveTo>
                      <a:pt x="74" y="771"/>
                    </a:moveTo>
                    <a:cubicBezTo>
                      <a:pt x="74" y="771"/>
                      <a:pt x="74" y="771"/>
                      <a:pt x="74" y="772"/>
                    </a:cubicBezTo>
                    <a:cubicBezTo>
                      <a:pt x="74" y="771"/>
                      <a:pt x="74" y="771"/>
                      <a:pt x="74" y="771"/>
                    </a:cubicBezTo>
                    <a:cubicBezTo>
                      <a:pt x="74" y="771"/>
                      <a:pt x="74" y="771"/>
                      <a:pt x="74" y="771"/>
                    </a:cubicBezTo>
                    <a:cubicBezTo>
                      <a:pt x="74" y="771"/>
                      <a:pt x="74" y="771"/>
                      <a:pt x="74" y="771"/>
                    </a:cubicBezTo>
                    <a:cubicBezTo>
                      <a:pt x="74" y="771"/>
                      <a:pt x="74" y="771"/>
                      <a:pt x="74" y="771"/>
                    </a:cubicBezTo>
                    <a:cubicBezTo>
                      <a:pt x="74" y="771"/>
                      <a:pt x="74" y="771"/>
                      <a:pt x="74" y="771"/>
                    </a:cubicBezTo>
                    <a:close/>
                    <a:moveTo>
                      <a:pt x="74" y="770"/>
                    </a:moveTo>
                    <a:cubicBezTo>
                      <a:pt x="74" y="770"/>
                      <a:pt x="74" y="770"/>
                      <a:pt x="74" y="770"/>
                    </a:cubicBezTo>
                    <a:cubicBezTo>
                      <a:pt x="74" y="770"/>
                      <a:pt x="74" y="770"/>
                      <a:pt x="74" y="770"/>
                    </a:cubicBezTo>
                    <a:cubicBezTo>
                      <a:pt x="73" y="769"/>
                      <a:pt x="73" y="768"/>
                      <a:pt x="72" y="767"/>
                    </a:cubicBezTo>
                    <a:cubicBezTo>
                      <a:pt x="73" y="768"/>
                      <a:pt x="73" y="769"/>
                      <a:pt x="74" y="770"/>
                    </a:cubicBezTo>
                    <a:cubicBezTo>
                      <a:pt x="74" y="769"/>
                      <a:pt x="75" y="767"/>
                      <a:pt x="74" y="765"/>
                    </a:cubicBezTo>
                    <a:cubicBezTo>
                      <a:pt x="75" y="767"/>
                      <a:pt x="74" y="769"/>
                      <a:pt x="74" y="770"/>
                    </a:cubicBezTo>
                    <a:close/>
                    <a:moveTo>
                      <a:pt x="89" y="794"/>
                    </a:moveTo>
                    <a:cubicBezTo>
                      <a:pt x="86" y="792"/>
                      <a:pt x="84" y="790"/>
                      <a:pt x="86" y="786"/>
                    </a:cubicBezTo>
                    <a:cubicBezTo>
                      <a:pt x="84" y="790"/>
                      <a:pt x="86" y="792"/>
                      <a:pt x="89" y="794"/>
                    </a:cubicBezTo>
                    <a:cubicBezTo>
                      <a:pt x="89" y="794"/>
                      <a:pt x="89" y="794"/>
                      <a:pt x="89" y="794"/>
                    </a:cubicBezTo>
                    <a:cubicBezTo>
                      <a:pt x="89" y="794"/>
                      <a:pt x="89" y="794"/>
                      <a:pt x="89" y="794"/>
                    </a:cubicBezTo>
                    <a:cubicBezTo>
                      <a:pt x="89" y="794"/>
                      <a:pt x="89" y="794"/>
                      <a:pt x="89" y="794"/>
                    </a:cubicBezTo>
                    <a:cubicBezTo>
                      <a:pt x="89" y="794"/>
                      <a:pt x="89" y="794"/>
                      <a:pt x="89" y="794"/>
                    </a:cubicBezTo>
                    <a:close/>
                    <a:moveTo>
                      <a:pt x="89" y="794"/>
                    </a:moveTo>
                    <a:cubicBezTo>
                      <a:pt x="91" y="793"/>
                      <a:pt x="91" y="791"/>
                      <a:pt x="91" y="790"/>
                    </a:cubicBezTo>
                    <a:cubicBezTo>
                      <a:pt x="91" y="791"/>
                      <a:pt x="91" y="793"/>
                      <a:pt x="89" y="794"/>
                    </a:cubicBezTo>
                    <a:cubicBezTo>
                      <a:pt x="90" y="793"/>
                      <a:pt x="92" y="793"/>
                      <a:pt x="93" y="793"/>
                    </a:cubicBezTo>
                    <a:cubicBezTo>
                      <a:pt x="92" y="793"/>
                      <a:pt x="90" y="793"/>
                      <a:pt x="89" y="794"/>
                    </a:cubicBezTo>
                    <a:close/>
                    <a:moveTo>
                      <a:pt x="97" y="791"/>
                    </a:moveTo>
                    <a:cubicBezTo>
                      <a:pt x="97" y="791"/>
                      <a:pt x="97" y="791"/>
                      <a:pt x="97" y="791"/>
                    </a:cubicBezTo>
                    <a:cubicBezTo>
                      <a:pt x="97" y="791"/>
                      <a:pt x="97" y="791"/>
                      <a:pt x="97" y="791"/>
                    </a:cubicBezTo>
                    <a:cubicBezTo>
                      <a:pt x="97" y="791"/>
                      <a:pt x="97" y="791"/>
                      <a:pt x="97" y="791"/>
                    </a:cubicBezTo>
                    <a:cubicBezTo>
                      <a:pt x="97" y="791"/>
                      <a:pt x="97" y="791"/>
                      <a:pt x="97" y="791"/>
                    </a:cubicBezTo>
                    <a:cubicBezTo>
                      <a:pt x="96" y="790"/>
                      <a:pt x="96" y="790"/>
                      <a:pt x="96" y="790"/>
                    </a:cubicBezTo>
                    <a:cubicBezTo>
                      <a:pt x="96" y="790"/>
                      <a:pt x="96" y="790"/>
                      <a:pt x="97" y="791"/>
                    </a:cubicBezTo>
                    <a:close/>
                    <a:moveTo>
                      <a:pt x="96" y="791"/>
                    </a:moveTo>
                    <a:cubicBezTo>
                      <a:pt x="96" y="791"/>
                      <a:pt x="96" y="791"/>
                      <a:pt x="96" y="791"/>
                    </a:cubicBezTo>
                    <a:cubicBezTo>
                      <a:pt x="96" y="791"/>
                      <a:pt x="96" y="791"/>
                      <a:pt x="96" y="791"/>
                    </a:cubicBezTo>
                    <a:close/>
                    <a:moveTo>
                      <a:pt x="96" y="791"/>
                    </a:moveTo>
                    <a:cubicBezTo>
                      <a:pt x="96" y="791"/>
                      <a:pt x="96" y="791"/>
                      <a:pt x="96" y="791"/>
                    </a:cubicBezTo>
                    <a:cubicBezTo>
                      <a:pt x="96" y="791"/>
                      <a:pt x="96" y="791"/>
                      <a:pt x="96" y="791"/>
                    </a:cubicBezTo>
                    <a:cubicBezTo>
                      <a:pt x="96" y="791"/>
                      <a:pt x="96" y="791"/>
                      <a:pt x="96" y="791"/>
                    </a:cubicBezTo>
                    <a:cubicBezTo>
                      <a:pt x="96" y="791"/>
                      <a:pt x="96" y="791"/>
                      <a:pt x="96" y="791"/>
                    </a:cubicBezTo>
                    <a:cubicBezTo>
                      <a:pt x="96" y="791"/>
                      <a:pt x="97" y="791"/>
                      <a:pt x="97" y="791"/>
                    </a:cubicBezTo>
                    <a:cubicBezTo>
                      <a:pt x="97" y="791"/>
                      <a:pt x="97" y="791"/>
                      <a:pt x="97" y="791"/>
                    </a:cubicBezTo>
                    <a:cubicBezTo>
                      <a:pt x="97" y="791"/>
                      <a:pt x="97" y="791"/>
                      <a:pt x="97" y="791"/>
                    </a:cubicBezTo>
                    <a:cubicBezTo>
                      <a:pt x="97" y="791"/>
                      <a:pt x="96" y="791"/>
                      <a:pt x="96" y="791"/>
                    </a:cubicBezTo>
                    <a:close/>
                    <a:moveTo>
                      <a:pt x="100" y="804"/>
                    </a:moveTo>
                    <a:cubicBezTo>
                      <a:pt x="100" y="804"/>
                      <a:pt x="100" y="804"/>
                      <a:pt x="100" y="804"/>
                    </a:cubicBezTo>
                    <a:cubicBezTo>
                      <a:pt x="101" y="805"/>
                      <a:pt x="102" y="805"/>
                      <a:pt x="102" y="805"/>
                    </a:cubicBezTo>
                    <a:cubicBezTo>
                      <a:pt x="102" y="805"/>
                      <a:pt x="101" y="805"/>
                      <a:pt x="100" y="804"/>
                    </a:cubicBezTo>
                    <a:close/>
                    <a:moveTo>
                      <a:pt x="116" y="813"/>
                    </a:move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ubicBezTo>
                      <a:pt x="116" y="813"/>
                      <a:pt x="116" y="813"/>
                      <a:pt x="116" y="813"/>
                    </a:cubicBezTo>
                    <a:close/>
                    <a:moveTo>
                      <a:pt x="116" y="796"/>
                    </a:moveTo>
                    <a:cubicBezTo>
                      <a:pt x="116" y="796"/>
                      <a:pt x="117" y="797"/>
                      <a:pt x="117" y="797"/>
                    </a:cubicBezTo>
                    <a:cubicBezTo>
                      <a:pt x="117" y="796"/>
                      <a:pt x="116" y="795"/>
                      <a:pt x="116" y="794"/>
                    </a:cubicBezTo>
                    <a:cubicBezTo>
                      <a:pt x="116" y="795"/>
                      <a:pt x="117" y="796"/>
                      <a:pt x="117" y="797"/>
                    </a:cubicBezTo>
                    <a:cubicBezTo>
                      <a:pt x="117" y="797"/>
                      <a:pt x="117" y="797"/>
                      <a:pt x="117" y="797"/>
                    </a:cubicBezTo>
                    <a:cubicBezTo>
                      <a:pt x="117" y="797"/>
                      <a:pt x="117" y="797"/>
                      <a:pt x="117" y="797"/>
                    </a:cubicBezTo>
                    <a:cubicBezTo>
                      <a:pt x="117" y="797"/>
                      <a:pt x="116" y="796"/>
                      <a:pt x="116" y="796"/>
                    </a:cubicBezTo>
                    <a:close/>
                    <a:moveTo>
                      <a:pt x="117" y="797"/>
                    </a:moveTo>
                    <a:cubicBezTo>
                      <a:pt x="117" y="797"/>
                      <a:pt x="117" y="797"/>
                      <a:pt x="117" y="797"/>
                    </a:cubicBezTo>
                    <a:cubicBezTo>
                      <a:pt x="117" y="797"/>
                      <a:pt x="117" y="797"/>
                      <a:pt x="117" y="797"/>
                    </a:cubicBezTo>
                    <a:close/>
                    <a:moveTo>
                      <a:pt x="122" y="799"/>
                    </a:moveTo>
                    <a:cubicBezTo>
                      <a:pt x="121" y="799"/>
                      <a:pt x="121" y="799"/>
                      <a:pt x="121" y="799"/>
                    </a:cubicBezTo>
                    <a:cubicBezTo>
                      <a:pt x="121" y="799"/>
                      <a:pt x="121" y="799"/>
                      <a:pt x="121" y="799"/>
                    </a:cubicBezTo>
                    <a:cubicBezTo>
                      <a:pt x="121" y="799"/>
                      <a:pt x="121" y="799"/>
                      <a:pt x="122" y="799"/>
                    </a:cubicBezTo>
                    <a:close/>
                    <a:moveTo>
                      <a:pt x="118" y="811"/>
                    </a:moveTo>
                    <a:cubicBezTo>
                      <a:pt x="118" y="811"/>
                      <a:pt x="118" y="811"/>
                      <a:pt x="118" y="811"/>
                    </a:cubicBezTo>
                    <a:cubicBezTo>
                      <a:pt x="118" y="811"/>
                      <a:pt x="118" y="811"/>
                      <a:pt x="118" y="811"/>
                    </a:cubicBezTo>
                    <a:cubicBezTo>
                      <a:pt x="118" y="811"/>
                      <a:pt x="118" y="811"/>
                      <a:pt x="118" y="811"/>
                    </a:cubicBezTo>
                    <a:cubicBezTo>
                      <a:pt x="118" y="811"/>
                      <a:pt x="118" y="811"/>
                      <a:pt x="118" y="811"/>
                    </a:cubicBezTo>
                    <a:cubicBezTo>
                      <a:pt x="118" y="811"/>
                      <a:pt x="118" y="811"/>
                      <a:pt x="118" y="811"/>
                    </a:cubicBezTo>
                    <a:cubicBezTo>
                      <a:pt x="118" y="811"/>
                      <a:pt x="118" y="811"/>
                      <a:pt x="118" y="811"/>
                    </a:cubicBezTo>
                    <a:cubicBezTo>
                      <a:pt x="118" y="811"/>
                      <a:pt x="118" y="811"/>
                      <a:pt x="118" y="811"/>
                    </a:cubicBezTo>
                    <a:close/>
                    <a:moveTo>
                      <a:pt x="121" y="812"/>
                    </a:moveTo>
                    <a:cubicBezTo>
                      <a:pt x="121" y="812"/>
                      <a:pt x="121" y="812"/>
                      <a:pt x="121" y="812"/>
                    </a:cubicBezTo>
                    <a:cubicBezTo>
                      <a:pt x="121" y="812"/>
                      <a:pt x="121" y="812"/>
                      <a:pt x="121" y="812"/>
                    </a:cubicBezTo>
                    <a:cubicBezTo>
                      <a:pt x="120" y="812"/>
                      <a:pt x="120" y="812"/>
                      <a:pt x="120" y="812"/>
                    </a:cubicBezTo>
                    <a:cubicBezTo>
                      <a:pt x="120" y="812"/>
                      <a:pt x="120" y="812"/>
                      <a:pt x="120" y="812"/>
                    </a:cubicBezTo>
                    <a:cubicBezTo>
                      <a:pt x="120" y="812"/>
                      <a:pt x="120" y="812"/>
                      <a:pt x="120" y="812"/>
                    </a:cubicBezTo>
                    <a:cubicBezTo>
                      <a:pt x="120" y="810"/>
                      <a:pt x="120" y="809"/>
                      <a:pt x="121" y="808"/>
                    </a:cubicBezTo>
                    <a:cubicBezTo>
                      <a:pt x="120" y="809"/>
                      <a:pt x="120" y="810"/>
                      <a:pt x="120" y="812"/>
                    </a:cubicBezTo>
                    <a:cubicBezTo>
                      <a:pt x="120" y="812"/>
                      <a:pt x="120" y="812"/>
                      <a:pt x="121" y="812"/>
                    </a:cubicBezTo>
                    <a:cubicBezTo>
                      <a:pt x="121" y="812"/>
                      <a:pt x="121" y="812"/>
                      <a:pt x="121" y="812"/>
                    </a:cubicBezTo>
                    <a:close/>
                    <a:moveTo>
                      <a:pt x="119" y="806"/>
                    </a:moveTo>
                    <a:cubicBezTo>
                      <a:pt x="119" y="805"/>
                      <a:pt x="120" y="805"/>
                      <a:pt x="121" y="804"/>
                    </a:cubicBezTo>
                    <a:cubicBezTo>
                      <a:pt x="120" y="805"/>
                      <a:pt x="119" y="805"/>
                      <a:pt x="119" y="806"/>
                    </a:cubicBezTo>
                    <a:close/>
                    <a:moveTo>
                      <a:pt x="122" y="812"/>
                    </a:moveTo>
                    <a:cubicBezTo>
                      <a:pt x="121" y="812"/>
                      <a:pt x="121" y="812"/>
                      <a:pt x="121" y="812"/>
                    </a:cubicBezTo>
                    <a:cubicBezTo>
                      <a:pt x="121" y="812"/>
                      <a:pt x="121" y="812"/>
                      <a:pt x="122" y="812"/>
                    </a:cubicBezTo>
                    <a:cubicBezTo>
                      <a:pt x="122" y="812"/>
                      <a:pt x="122" y="812"/>
                      <a:pt x="122" y="812"/>
                    </a:cubicBezTo>
                    <a:cubicBezTo>
                      <a:pt x="122" y="812"/>
                      <a:pt x="122" y="812"/>
                      <a:pt x="122" y="812"/>
                    </a:cubicBezTo>
                    <a:cubicBezTo>
                      <a:pt x="122" y="813"/>
                      <a:pt x="122" y="813"/>
                      <a:pt x="123" y="814"/>
                    </a:cubicBezTo>
                    <a:cubicBezTo>
                      <a:pt x="122" y="813"/>
                      <a:pt x="122" y="813"/>
                      <a:pt x="122" y="812"/>
                    </a:cubicBezTo>
                    <a:close/>
                    <a:moveTo>
                      <a:pt x="122" y="812"/>
                    </a:moveTo>
                    <a:cubicBezTo>
                      <a:pt x="122" y="812"/>
                      <a:pt x="122" y="812"/>
                      <a:pt x="122" y="812"/>
                    </a:cubicBezTo>
                    <a:cubicBezTo>
                      <a:pt x="122" y="811"/>
                      <a:pt x="123" y="810"/>
                      <a:pt x="123" y="810"/>
                    </a:cubicBezTo>
                    <a:cubicBezTo>
                      <a:pt x="123" y="810"/>
                      <a:pt x="122" y="811"/>
                      <a:pt x="122" y="812"/>
                    </a:cubicBezTo>
                    <a:close/>
                    <a:moveTo>
                      <a:pt x="124" y="806"/>
                    </a:moveTo>
                    <a:cubicBezTo>
                      <a:pt x="124" y="806"/>
                      <a:pt x="123" y="806"/>
                      <a:pt x="122" y="806"/>
                    </a:cubicBezTo>
                    <a:cubicBezTo>
                      <a:pt x="122" y="806"/>
                      <a:pt x="122" y="806"/>
                      <a:pt x="122" y="806"/>
                    </a:cubicBezTo>
                    <a:cubicBezTo>
                      <a:pt x="123" y="806"/>
                      <a:pt x="124" y="806"/>
                      <a:pt x="124" y="806"/>
                    </a:cubicBezTo>
                    <a:cubicBezTo>
                      <a:pt x="124" y="805"/>
                      <a:pt x="124" y="805"/>
                      <a:pt x="123" y="804"/>
                    </a:cubicBezTo>
                    <a:cubicBezTo>
                      <a:pt x="124" y="805"/>
                      <a:pt x="124" y="805"/>
                      <a:pt x="124" y="806"/>
                    </a:cubicBezTo>
                    <a:cubicBezTo>
                      <a:pt x="124" y="806"/>
                      <a:pt x="124" y="806"/>
                      <a:pt x="124" y="806"/>
                    </a:cubicBezTo>
                    <a:close/>
                    <a:moveTo>
                      <a:pt x="124" y="806"/>
                    </a:moveTo>
                    <a:cubicBezTo>
                      <a:pt x="124" y="806"/>
                      <a:pt x="124" y="805"/>
                      <a:pt x="124" y="805"/>
                    </a:cubicBezTo>
                    <a:cubicBezTo>
                      <a:pt x="124" y="805"/>
                      <a:pt x="124" y="806"/>
                      <a:pt x="124" y="806"/>
                    </a:cubicBezTo>
                    <a:close/>
                    <a:moveTo>
                      <a:pt x="125" y="806"/>
                    </a:moveTo>
                    <a:cubicBezTo>
                      <a:pt x="125" y="806"/>
                      <a:pt x="125" y="806"/>
                      <a:pt x="125" y="806"/>
                    </a:cubicBezTo>
                    <a:cubicBezTo>
                      <a:pt x="125" y="806"/>
                      <a:pt x="125" y="806"/>
                      <a:pt x="125" y="806"/>
                    </a:cubicBezTo>
                    <a:cubicBezTo>
                      <a:pt x="126" y="807"/>
                      <a:pt x="128" y="807"/>
                      <a:pt x="129" y="806"/>
                    </a:cubicBezTo>
                    <a:cubicBezTo>
                      <a:pt x="128" y="807"/>
                      <a:pt x="126" y="807"/>
                      <a:pt x="125" y="806"/>
                    </a:cubicBezTo>
                    <a:close/>
                    <a:moveTo>
                      <a:pt x="130" y="824"/>
                    </a:moveTo>
                    <a:cubicBezTo>
                      <a:pt x="130" y="824"/>
                      <a:pt x="130" y="824"/>
                      <a:pt x="130" y="824"/>
                    </a:cubicBezTo>
                    <a:cubicBezTo>
                      <a:pt x="130" y="824"/>
                      <a:pt x="130" y="824"/>
                      <a:pt x="130" y="824"/>
                    </a:cubicBezTo>
                    <a:cubicBezTo>
                      <a:pt x="130" y="824"/>
                      <a:pt x="130" y="824"/>
                      <a:pt x="130" y="824"/>
                    </a:cubicBezTo>
                    <a:cubicBezTo>
                      <a:pt x="130" y="824"/>
                      <a:pt x="130" y="824"/>
                      <a:pt x="130" y="824"/>
                    </a:cubicBezTo>
                    <a:cubicBezTo>
                      <a:pt x="130" y="824"/>
                      <a:pt x="130" y="824"/>
                      <a:pt x="130" y="824"/>
                    </a:cubicBezTo>
                    <a:cubicBezTo>
                      <a:pt x="130" y="824"/>
                      <a:pt x="130" y="824"/>
                      <a:pt x="130" y="824"/>
                    </a:cubicBezTo>
                    <a:cubicBezTo>
                      <a:pt x="130" y="824"/>
                      <a:pt x="130" y="824"/>
                      <a:pt x="130" y="824"/>
                    </a:cubicBezTo>
                    <a:cubicBezTo>
                      <a:pt x="130" y="824"/>
                      <a:pt x="130" y="824"/>
                      <a:pt x="130" y="824"/>
                    </a:cubicBezTo>
                    <a:close/>
                    <a:moveTo>
                      <a:pt x="130" y="826"/>
                    </a:moveTo>
                    <a:cubicBezTo>
                      <a:pt x="130" y="826"/>
                      <a:pt x="130" y="826"/>
                      <a:pt x="130" y="827"/>
                    </a:cubicBezTo>
                    <a:cubicBezTo>
                      <a:pt x="130" y="826"/>
                      <a:pt x="130" y="825"/>
                      <a:pt x="130" y="825"/>
                    </a:cubicBezTo>
                    <a:cubicBezTo>
                      <a:pt x="130" y="825"/>
                      <a:pt x="130" y="826"/>
                      <a:pt x="130" y="827"/>
                    </a:cubicBezTo>
                    <a:cubicBezTo>
                      <a:pt x="130" y="827"/>
                      <a:pt x="130" y="827"/>
                      <a:pt x="130" y="827"/>
                    </a:cubicBezTo>
                    <a:cubicBezTo>
                      <a:pt x="130" y="827"/>
                      <a:pt x="130" y="827"/>
                      <a:pt x="130" y="827"/>
                    </a:cubicBezTo>
                    <a:cubicBezTo>
                      <a:pt x="130" y="826"/>
                      <a:pt x="130" y="826"/>
                      <a:pt x="130" y="826"/>
                    </a:cubicBezTo>
                    <a:close/>
                    <a:moveTo>
                      <a:pt x="130" y="828"/>
                    </a:moveTo>
                    <a:cubicBezTo>
                      <a:pt x="130" y="828"/>
                      <a:pt x="130" y="827"/>
                      <a:pt x="130" y="827"/>
                    </a:cubicBezTo>
                    <a:cubicBezTo>
                      <a:pt x="130" y="827"/>
                      <a:pt x="130" y="827"/>
                      <a:pt x="130" y="827"/>
                    </a:cubicBezTo>
                    <a:cubicBezTo>
                      <a:pt x="130" y="827"/>
                      <a:pt x="130" y="827"/>
                      <a:pt x="130" y="827"/>
                    </a:cubicBezTo>
                    <a:cubicBezTo>
                      <a:pt x="130" y="827"/>
                      <a:pt x="130" y="826"/>
                      <a:pt x="131" y="826"/>
                    </a:cubicBezTo>
                    <a:cubicBezTo>
                      <a:pt x="130" y="826"/>
                      <a:pt x="130" y="827"/>
                      <a:pt x="130" y="827"/>
                    </a:cubicBezTo>
                    <a:cubicBezTo>
                      <a:pt x="130" y="827"/>
                      <a:pt x="130" y="828"/>
                      <a:pt x="130" y="828"/>
                    </a:cubicBezTo>
                    <a:close/>
                    <a:moveTo>
                      <a:pt x="132" y="826"/>
                    </a:moveTo>
                    <a:cubicBezTo>
                      <a:pt x="131" y="826"/>
                      <a:pt x="131" y="826"/>
                      <a:pt x="131" y="826"/>
                    </a:cubicBezTo>
                    <a:cubicBezTo>
                      <a:pt x="131" y="826"/>
                      <a:pt x="131" y="827"/>
                      <a:pt x="131" y="827"/>
                    </a:cubicBezTo>
                    <a:cubicBezTo>
                      <a:pt x="131" y="827"/>
                      <a:pt x="131" y="826"/>
                      <a:pt x="131" y="826"/>
                    </a:cubicBezTo>
                    <a:cubicBezTo>
                      <a:pt x="131" y="826"/>
                      <a:pt x="131" y="826"/>
                      <a:pt x="131" y="826"/>
                    </a:cubicBezTo>
                    <a:cubicBezTo>
                      <a:pt x="131" y="826"/>
                      <a:pt x="131" y="826"/>
                      <a:pt x="131" y="826"/>
                    </a:cubicBezTo>
                    <a:cubicBezTo>
                      <a:pt x="131" y="826"/>
                      <a:pt x="131" y="826"/>
                      <a:pt x="132" y="826"/>
                    </a:cubicBezTo>
                    <a:cubicBezTo>
                      <a:pt x="131" y="826"/>
                      <a:pt x="131" y="826"/>
                      <a:pt x="131" y="826"/>
                    </a:cubicBezTo>
                    <a:cubicBezTo>
                      <a:pt x="132" y="826"/>
                      <a:pt x="132" y="826"/>
                      <a:pt x="132" y="826"/>
                    </a:cubicBezTo>
                    <a:cubicBezTo>
                      <a:pt x="132" y="826"/>
                      <a:pt x="131" y="826"/>
                      <a:pt x="131" y="826"/>
                    </a:cubicBezTo>
                    <a:cubicBezTo>
                      <a:pt x="131" y="826"/>
                      <a:pt x="131" y="826"/>
                      <a:pt x="131" y="826"/>
                    </a:cubicBezTo>
                    <a:cubicBezTo>
                      <a:pt x="131" y="826"/>
                      <a:pt x="131" y="826"/>
                      <a:pt x="131" y="826"/>
                    </a:cubicBezTo>
                    <a:cubicBezTo>
                      <a:pt x="131" y="826"/>
                      <a:pt x="132" y="826"/>
                      <a:pt x="132" y="826"/>
                    </a:cubicBezTo>
                    <a:cubicBezTo>
                      <a:pt x="132" y="826"/>
                      <a:pt x="132" y="826"/>
                      <a:pt x="132" y="826"/>
                    </a:cubicBezTo>
                    <a:cubicBezTo>
                      <a:pt x="132" y="826"/>
                      <a:pt x="132" y="826"/>
                      <a:pt x="132" y="826"/>
                    </a:cubicBezTo>
                    <a:cubicBezTo>
                      <a:pt x="132" y="826"/>
                      <a:pt x="132" y="826"/>
                      <a:pt x="132" y="826"/>
                    </a:cubicBezTo>
                    <a:close/>
                    <a:moveTo>
                      <a:pt x="138" y="832"/>
                    </a:moveTo>
                    <a:cubicBezTo>
                      <a:pt x="138" y="832"/>
                      <a:pt x="138" y="832"/>
                      <a:pt x="138" y="832"/>
                    </a:cubicBezTo>
                    <a:cubicBezTo>
                      <a:pt x="138" y="832"/>
                      <a:pt x="138" y="832"/>
                      <a:pt x="138" y="832"/>
                    </a:cubicBezTo>
                    <a:cubicBezTo>
                      <a:pt x="138" y="832"/>
                      <a:pt x="138" y="831"/>
                      <a:pt x="138" y="830"/>
                    </a:cubicBezTo>
                    <a:cubicBezTo>
                      <a:pt x="138" y="831"/>
                      <a:pt x="138" y="832"/>
                      <a:pt x="138" y="832"/>
                    </a:cubicBezTo>
                    <a:cubicBezTo>
                      <a:pt x="138" y="832"/>
                      <a:pt x="138" y="832"/>
                      <a:pt x="138" y="832"/>
                    </a:cubicBezTo>
                    <a:cubicBezTo>
                      <a:pt x="138" y="832"/>
                      <a:pt x="138" y="832"/>
                      <a:pt x="138" y="832"/>
                    </a:cubicBezTo>
                    <a:close/>
                    <a:moveTo>
                      <a:pt x="144" y="815"/>
                    </a:moveTo>
                    <a:cubicBezTo>
                      <a:pt x="144" y="815"/>
                      <a:pt x="144" y="816"/>
                      <a:pt x="145" y="816"/>
                    </a:cubicBezTo>
                    <a:cubicBezTo>
                      <a:pt x="144" y="816"/>
                      <a:pt x="144" y="815"/>
                      <a:pt x="144" y="815"/>
                    </a:cubicBezTo>
                    <a:close/>
                    <a:moveTo>
                      <a:pt x="158" y="814"/>
                    </a:moveTo>
                    <a:cubicBezTo>
                      <a:pt x="158" y="814"/>
                      <a:pt x="158" y="814"/>
                      <a:pt x="158" y="814"/>
                    </a:cubicBezTo>
                    <a:cubicBezTo>
                      <a:pt x="158" y="814"/>
                      <a:pt x="158" y="814"/>
                      <a:pt x="158" y="814"/>
                    </a:cubicBezTo>
                    <a:close/>
                    <a:moveTo>
                      <a:pt x="151" y="821"/>
                    </a:moveTo>
                    <a:cubicBezTo>
                      <a:pt x="153" y="819"/>
                      <a:pt x="156" y="816"/>
                      <a:pt x="158" y="814"/>
                    </a:cubicBezTo>
                    <a:cubicBezTo>
                      <a:pt x="158" y="814"/>
                      <a:pt x="158" y="814"/>
                      <a:pt x="158" y="814"/>
                    </a:cubicBezTo>
                    <a:cubicBezTo>
                      <a:pt x="156" y="816"/>
                      <a:pt x="153" y="819"/>
                      <a:pt x="151" y="821"/>
                    </a:cubicBezTo>
                    <a:close/>
                    <a:moveTo>
                      <a:pt x="160" y="835"/>
                    </a:moveTo>
                    <a:cubicBezTo>
                      <a:pt x="160" y="835"/>
                      <a:pt x="160" y="835"/>
                      <a:pt x="160" y="835"/>
                    </a:cubicBezTo>
                    <a:cubicBezTo>
                      <a:pt x="160" y="835"/>
                      <a:pt x="161" y="835"/>
                      <a:pt x="161" y="835"/>
                    </a:cubicBezTo>
                    <a:cubicBezTo>
                      <a:pt x="161" y="835"/>
                      <a:pt x="160" y="835"/>
                      <a:pt x="160" y="835"/>
                    </a:cubicBezTo>
                    <a:close/>
                    <a:moveTo>
                      <a:pt x="160" y="814"/>
                    </a:moveTo>
                    <a:cubicBezTo>
                      <a:pt x="161" y="814"/>
                      <a:pt x="161" y="814"/>
                      <a:pt x="162" y="814"/>
                    </a:cubicBezTo>
                    <a:cubicBezTo>
                      <a:pt x="161" y="814"/>
                      <a:pt x="161" y="814"/>
                      <a:pt x="160" y="814"/>
                    </a:cubicBezTo>
                    <a:close/>
                    <a:moveTo>
                      <a:pt x="207" y="832"/>
                    </a:moveTo>
                    <a:cubicBezTo>
                      <a:pt x="207" y="832"/>
                      <a:pt x="207" y="832"/>
                      <a:pt x="207" y="832"/>
                    </a:cubicBezTo>
                    <a:cubicBezTo>
                      <a:pt x="207" y="832"/>
                      <a:pt x="207" y="832"/>
                      <a:pt x="207" y="832"/>
                    </a:cubicBezTo>
                    <a:close/>
                    <a:moveTo>
                      <a:pt x="209" y="824"/>
                    </a:moveTo>
                    <a:cubicBezTo>
                      <a:pt x="209" y="824"/>
                      <a:pt x="209" y="825"/>
                      <a:pt x="209" y="825"/>
                    </a:cubicBezTo>
                    <a:cubicBezTo>
                      <a:pt x="209" y="825"/>
                      <a:pt x="209" y="824"/>
                      <a:pt x="209" y="824"/>
                    </a:cubicBezTo>
                    <a:close/>
                    <a:moveTo>
                      <a:pt x="211" y="833"/>
                    </a:moveTo>
                    <a:cubicBezTo>
                      <a:pt x="211" y="833"/>
                      <a:pt x="210" y="833"/>
                      <a:pt x="210" y="833"/>
                    </a:cubicBezTo>
                    <a:cubicBezTo>
                      <a:pt x="210" y="833"/>
                      <a:pt x="210" y="833"/>
                      <a:pt x="210" y="834"/>
                    </a:cubicBezTo>
                    <a:cubicBezTo>
                      <a:pt x="210" y="833"/>
                      <a:pt x="210" y="833"/>
                      <a:pt x="210" y="833"/>
                    </a:cubicBezTo>
                    <a:cubicBezTo>
                      <a:pt x="210" y="833"/>
                      <a:pt x="210" y="833"/>
                      <a:pt x="210" y="833"/>
                    </a:cubicBezTo>
                    <a:cubicBezTo>
                      <a:pt x="210" y="833"/>
                      <a:pt x="210" y="833"/>
                      <a:pt x="210" y="833"/>
                    </a:cubicBezTo>
                    <a:cubicBezTo>
                      <a:pt x="210" y="833"/>
                      <a:pt x="211" y="833"/>
                      <a:pt x="211" y="833"/>
                    </a:cubicBezTo>
                    <a:cubicBezTo>
                      <a:pt x="211" y="833"/>
                      <a:pt x="211" y="833"/>
                      <a:pt x="211" y="833"/>
                    </a:cubicBezTo>
                    <a:cubicBezTo>
                      <a:pt x="211" y="834"/>
                      <a:pt x="212" y="834"/>
                      <a:pt x="212" y="835"/>
                    </a:cubicBezTo>
                    <a:cubicBezTo>
                      <a:pt x="212" y="834"/>
                      <a:pt x="211" y="834"/>
                      <a:pt x="211" y="833"/>
                    </a:cubicBezTo>
                    <a:close/>
                    <a:moveTo>
                      <a:pt x="248" y="820"/>
                    </a:moveTo>
                    <a:cubicBezTo>
                      <a:pt x="249" y="820"/>
                      <a:pt x="250" y="820"/>
                      <a:pt x="251" y="821"/>
                    </a:cubicBezTo>
                    <a:cubicBezTo>
                      <a:pt x="250" y="820"/>
                      <a:pt x="249" y="820"/>
                      <a:pt x="248" y="820"/>
                    </a:cubicBezTo>
                    <a:close/>
                    <a:moveTo>
                      <a:pt x="253" y="826"/>
                    </a:moveTo>
                    <a:cubicBezTo>
                      <a:pt x="253" y="826"/>
                      <a:pt x="253" y="826"/>
                      <a:pt x="253" y="826"/>
                    </a:cubicBezTo>
                    <a:cubicBezTo>
                      <a:pt x="253" y="826"/>
                      <a:pt x="253" y="826"/>
                      <a:pt x="253" y="826"/>
                    </a:cubicBezTo>
                    <a:cubicBezTo>
                      <a:pt x="253" y="826"/>
                      <a:pt x="253" y="826"/>
                      <a:pt x="253" y="826"/>
                    </a:cubicBezTo>
                    <a:cubicBezTo>
                      <a:pt x="253" y="826"/>
                      <a:pt x="253" y="826"/>
                      <a:pt x="253" y="826"/>
                    </a:cubicBezTo>
                    <a:cubicBezTo>
                      <a:pt x="253" y="826"/>
                      <a:pt x="253" y="826"/>
                      <a:pt x="253" y="826"/>
                    </a:cubicBezTo>
                    <a:cubicBezTo>
                      <a:pt x="253" y="826"/>
                      <a:pt x="253" y="826"/>
                      <a:pt x="253" y="826"/>
                    </a:cubicBezTo>
                    <a:cubicBezTo>
                      <a:pt x="253" y="826"/>
                      <a:pt x="253" y="826"/>
                      <a:pt x="253" y="826"/>
                    </a:cubicBezTo>
                    <a:cubicBezTo>
                      <a:pt x="254" y="826"/>
                      <a:pt x="256" y="827"/>
                      <a:pt x="257" y="827"/>
                    </a:cubicBezTo>
                    <a:cubicBezTo>
                      <a:pt x="256" y="827"/>
                      <a:pt x="254" y="826"/>
                      <a:pt x="253" y="826"/>
                    </a:cubicBezTo>
                    <a:close/>
                    <a:moveTo>
                      <a:pt x="270" y="814"/>
                    </a:moveTo>
                    <a:cubicBezTo>
                      <a:pt x="270" y="815"/>
                      <a:pt x="270" y="815"/>
                      <a:pt x="270" y="815"/>
                    </a:cubicBezTo>
                    <a:cubicBezTo>
                      <a:pt x="270" y="814"/>
                      <a:pt x="270" y="814"/>
                      <a:pt x="270" y="814"/>
                    </a:cubicBezTo>
                    <a:close/>
                    <a:moveTo>
                      <a:pt x="270" y="815"/>
                    </a:moveTo>
                    <a:cubicBezTo>
                      <a:pt x="270" y="815"/>
                      <a:pt x="270" y="815"/>
                      <a:pt x="270" y="815"/>
                    </a:cubicBezTo>
                    <a:cubicBezTo>
                      <a:pt x="270" y="815"/>
                      <a:pt x="270" y="816"/>
                      <a:pt x="270" y="817"/>
                    </a:cubicBezTo>
                    <a:cubicBezTo>
                      <a:pt x="270" y="816"/>
                      <a:pt x="270" y="815"/>
                      <a:pt x="270" y="815"/>
                    </a:cubicBezTo>
                    <a:close/>
                    <a:moveTo>
                      <a:pt x="270" y="814"/>
                    </a:moveTo>
                    <a:cubicBezTo>
                      <a:pt x="271" y="814"/>
                      <a:pt x="272" y="813"/>
                      <a:pt x="273" y="813"/>
                    </a:cubicBezTo>
                    <a:cubicBezTo>
                      <a:pt x="272" y="813"/>
                      <a:pt x="271" y="814"/>
                      <a:pt x="270" y="814"/>
                    </a:cubicBezTo>
                    <a:close/>
                    <a:moveTo>
                      <a:pt x="282" y="803"/>
                    </a:moveTo>
                    <a:cubicBezTo>
                      <a:pt x="282" y="803"/>
                      <a:pt x="282" y="803"/>
                      <a:pt x="282" y="803"/>
                    </a:cubicBezTo>
                    <a:cubicBezTo>
                      <a:pt x="282" y="803"/>
                      <a:pt x="282" y="803"/>
                      <a:pt x="282" y="804"/>
                    </a:cubicBezTo>
                    <a:cubicBezTo>
                      <a:pt x="282" y="803"/>
                      <a:pt x="282" y="803"/>
                      <a:pt x="282" y="803"/>
                    </a:cubicBezTo>
                    <a:close/>
                    <a:moveTo>
                      <a:pt x="286" y="801"/>
                    </a:moveTo>
                    <a:cubicBezTo>
                      <a:pt x="286" y="802"/>
                      <a:pt x="286" y="802"/>
                      <a:pt x="286" y="801"/>
                    </a:cubicBezTo>
                    <a:cubicBezTo>
                      <a:pt x="286" y="801"/>
                      <a:pt x="286" y="801"/>
                      <a:pt x="286" y="801"/>
                    </a:cubicBezTo>
                    <a:close/>
                    <a:moveTo>
                      <a:pt x="286" y="801"/>
                    </a:moveTo>
                    <a:cubicBezTo>
                      <a:pt x="286" y="801"/>
                      <a:pt x="286" y="801"/>
                      <a:pt x="286" y="801"/>
                    </a:cubicBezTo>
                    <a:cubicBezTo>
                      <a:pt x="286" y="801"/>
                      <a:pt x="286" y="801"/>
                      <a:pt x="286" y="801"/>
                    </a:cubicBezTo>
                    <a:close/>
                    <a:moveTo>
                      <a:pt x="286" y="815"/>
                    </a:moveTo>
                    <a:cubicBezTo>
                      <a:pt x="286" y="815"/>
                      <a:pt x="286" y="815"/>
                      <a:pt x="286" y="815"/>
                    </a:cubicBezTo>
                    <a:cubicBezTo>
                      <a:pt x="286" y="815"/>
                      <a:pt x="286" y="815"/>
                      <a:pt x="286" y="815"/>
                    </a:cubicBezTo>
                    <a:cubicBezTo>
                      <a:pt x="286" y="815"/>
                      <a:pt x="286" y="814"/>
                      <a:pt x="286" y="813"/>
                    </a:cubicBezTo>
                    <a:cubicBezTo>
                      <a:pt x="286" y="814"/>
                      <a:pt x="286" y="815"/>
                      <a:pt x="286" y="815"/>
                    </a:cubicBezTo>
                    <a:cubicBezTo>
                      <a:pt x="286" y="815"/>
                      <a:pt x="286" y="815"/>
                      <a:pt x="286" y="815"/>
                    </a:cubicBezTo>
                    <a:close/>
                    <a:moveTo>
                      <a:pt x="296" y="800"/>
                    </a:moveTo>
                    <a:cubicBezTo>
                      <a:pt x="296" y="799"/>
                      <a:pt x="296" y="799"/>
                      <a:pt x="295" y="799"/>
                    </a:cubicBezTo>
                    <a:cubicBezTo>
                      <a:pt x="296" y="799"/>
                      <a:pt x="296" y="799"/>
                      <a:pt x="296" y="800"/>
                    </a:cubicBezTo>
                    <a:close/>
                    <a:moveTo>
                      <a:pt x="296" y="800"/>
                    </a:moveTo>
                    <a:cubicBezTo>
                      <a:pt x="296" y="800"/>
                      <a:pt x="296" y="800"/>
                      <a:pt x="296" y="800"/>
                    </a:cubicBezTo>
                    <a:cubicBezTo>
                      <a:pt x="296" y="800"/>
                      <a:pt x="296" y="800"/>
                      <a:pt x="296" y="800"/>
                    </a:cubicBezTo>
                    <a:cubicBezTo>
                      <a:pt x="296" y="800"/>
                      <a:pt x="296" y="800"/>
                      <a:pt x="296" y="800"/>
                    </a:cubicBezTo>
                    <a:close/>
                    <a:moveTo>
                      <a:pt x="306" y="794"/>
                    </a:moveTo>
                    <a:cubicBezTo>
                      <a:pt x="306" y="794"/>
                      <a:pt x="306" y="794"/>
                      <a:pt x="306" y="794"/>
                    </a:cubicBezTo>
                    <a:cubicBezTo>
                      <a:pt x="306" y="794"/>
                      <a:pt x="306" y="794"/>
                      <a:pt x="306" y="794"/>
                    </a:cubicBezTo>
                    <a:cubicBezTo>
                      <a:pt x="306" y="794"/>
                      <a:pt x="306" y="794"/>
                      <a:pt x="306" y="794"/>
                    </a:cubicBezTo>
                    <a:close/>
                    <a:moveTo>
                      <a:pt x="308" y="804"/>
                    </a:moveTo>
                    <a:cubicBezTo>
                      <a:pt x="308" y="804"/>
                      <a:pt x="308" y="804"/>
                      <a:pt x="307" y="804"/>
                    </a:cubicBezTo>
                    <a:cubicBezTo>
                      <a:pt x="308" y="804"/>
                      <a:pt x="308" y="804"/>
                      <a:pt x="308" y="804"/>
                    </a:cubicBezTo>
                    <a:cubicBezTo>
                      <a:pt x="308" y="804"/>
                      <a:pt x="308" y="804"/>
                      <a:pt x="308" y="804"/>
                    </a:cubicBezTo>
                    <a:cubicBezTo>
                      <a:pt x="308" y="804"/>
                      <a:pt x="308" y="804"/>
                      <a:pt x="308" y="804"/>
                    </a:cubicBezTo>
                    <a:cubicBezTo>
                      <a:pt x="308" y="804"/>
                      <a:pt x="308" y="804"/>
                      <a:pt x="308" y="804"/>
                    </a:cubicBezTo>
                    <a:cubicBezTo>
                      <a:pt x="308" y="804"/>
                      <a:pt x="308" y="804"/>
                      <a:pt x="308" y="804"/>
                    </a:cubicBezTo>
                    <a:cubicBezTo>
                      <a:pt x="308" y="804"/>
                      <a:pt x="308" y="804"/>
                      <a:pt x="308" y="804"/>
                    </a:cubicBezTo>
                    <a:cubicBezTo>
                      <a:pt x="308" y="804"/>
                      <a:pt x="308" y="804"/>
                      <a:pt x="308" y="804"/>
                    </a:cubicBezTo>
                    <a:cubicBezTo>
                      <a:pt x="308" y="804"/>
                      <a:pt x="308" y="804"/>
                      <a:pt x="308" y="804"/>
                    </a:cubicBezTo>
                    <a:close/>
                    <a:moveTo>
                      <a:pt x="309" y="802"/>
                    </a:moveTo>
                    <a:cubicBezTo>
                      <a:pt x="309" y="802"/>
                      <a:pt x="309" y="802"/>
                      <a:pt x="309" y="802"/>
                    </a:cubicBezTo>
                    <a:cubicBezTo>
                      <a:pt x="309" y="802"/>
                      <a:pt x="309" y="802"/>
                      <a:pt x="309" y="802"/>
                    </a:cubicBezTo>
                    <a:close/>
                    <a:moveTo>
                      <a:pt x="310" y="806"/>
                    </a:moveTo>
                    <a:cubicBezTo>
                      <a:pt x="310" y="806"/>
                      <a:pt x="310" y="806"/>
                      <a:pt x="310" y="806"/>
                    </a:cubicBezTo>
                    <a:cubicBezTo>
                      <a:pt x="310" y="805"/>
                      <a:pt x="310" y="804"/>
                      <a:pt x="310" y="804"/>
                    </a:cubicBezTo>
                    <a:cubicBezTo>
                      <a:pt x="310" y="804"/>
                      <a:pt x="310" y="805"/>
                      <a:pt x="310" y="806"/>
                    </a:cubicBezTo>
                    <a:close/>
                    <a:moveTo>
                      <a:pt x="318" y="798"/>
                    </a:moveTo>
                    <a:cubicBezTo>
                      <a:pt x="318" y="798"/>
                      <a:pt x="318" y="798"/>
                      <a:pt x="318" y="798"/>
                    </a:cubicBezTo>
                    <a:cubicBezTo>
                      <a:pt x="318" y="798"/>
                      <a:pt x="318" y="798"/>
                      <a:pt x="318" y="798"/>
                    </a:cubicBezTo>
                    <a:cubicBezTo>
                      <a:pt x="316" y="799"/>
                      <a:pt x="315" y="799"/>
                      <a:pt x="314" y="800"/>
                    </a:cubicBezTo>
                    <a:cubicBezTo>
                      <a:pt x="315" y="799"/>
                      <a:pt x="316" y="799"/>
                      <a:pt x="318" y="798"/>
                    </a:cubicBezTo>
                    <a:cubicBezTo>
                      <a:pt x="318" y="798"/>
                      <a:pt x="318" y="798"/>
                      <a:pt x="318" y="798"/>
                    </a:cubicBezTo>
                    <a:close/>
                    <a:moveTo>
                      <a:pt x="318" y="798"/>
                    </a:moveTo>
                    <a:cubicBezTo>
                      <a:pt x="318" y="798"/>
                      <a:pt x="319" y="798"/>
                      <a:pt x="319" y="798"/>
                    </a:cubicBezTo>
                    <a:cubicBezTo>
                      <a:pt x="319" y="798"/>
                      <a:pt x="318" y="798"/>
                      <a:pt x="318" y="798"/>
                    </a:cubicBezTo>
                    <a:close/>
                    <a:moveTo>
                      <a:pt x="413" y="756"/>
                    </a:moveTo>
                    <a:cubicBezTo>
                      <a:pt x="413" y="756"/>
                      <a:pt x="413" y="756"/>
                      <a:pt x="413" y="756"/>
                    </a:cubicBezTo>
                    <a:cubicBezTo>
                      <a:pt x="413" y="756"/>
                      <a:pt x="413" y="756"/>
                      <a:pt x="413" y="756"/>
                    </a:cubicBezTo>
                    <a:close/>
                    <a:moveTo>
                      <a:pt x="460" y="632"/>
                    </a:moveTo>
                    <a:cubicBezTo>
                      <a:pt x="460" y="632"/>
                      <a:pt x="460" y="632"/>
                      <a:pt x="460" y="632"/>
                    </a:cubicBezTo>
                    <a:cubicBezTo>
                      <a:pt x="460" y="633"/>
                      <a:pt x="460" y="633"/>
                      <a:pt x="460" y="634"/>
                    </a:cubicBezTo>
                    <a:cubicBezTo>
                      <a:pt x="460" y="634"/>
                      <a:pt x="460" y="634"/>
                      <a:pt x="460" y="634"/>
                    </a:cubicBezTo>
                    <a:cubicBezTo>
                      <a:pt x="460" y="633"/>
                      <a:pt x="460" y="633"/>
                      <a:pt x="460" y="632"/>
                    </a:cubicBezTo>
                    <a:close/>
                    <a:moveTo>
                      <a:pt x="473" y="695"/>
                    </a:moveTo>
                    <a:cubicBezTo>
                      <a:pt x="473" y="695"/>
                      <a:pt x="473" y="695"/>
                      <a:pt x="473" y="695"/>
                    </a:cubicBezTo>
                    <a:cubicBezTo>
                      <a:pt x="473" y="695"/>
                      <a:pt x="473" y="695"/>
                      <a:pt x="473" y="695"/>
                    </a:cubicBezTo>
                    <a:close/>
                    <a:moveTo>
                      <a:pt x="482" y="684"/>
                    </a:moveTo>
                    <a:cubicBezTo>
                      <a:pt x="482" y="684"/>
                      <a:pt x="482" y="684"/>
                      <a:pt x="482" y="684"/>
                    </a:cubicBezTo>
                    <a:cubicBezTo>
                      <a:pt x="482" y="684"/>
                      <a:pt x="482" y="684"/>
                      <a:pt x="482" y="684"/>
                    </a:cubicBezTo>
                    <a:cubicBezTo>
                      <a:pt x="482" y="684"/>
                      <a:pt x="482" y="684"/>
                      <a:pt x="482" y="684"/>
                    </a:cubicBezTo>
                    <a:cubicBezTo>
                      <a:pt x="482" y="684"/>
                      <a:pt x="482" y="684"/>
                      <a:pt x="482" y="684"/>
                    </a:cubicBezTo>
                    <a:close/>
                    <a:moveTo>
                      <a:pt x="483" y="685"/>
                    </a:moveTo>
                    <a:cubicBezTo>
                      <a:pt x="483" y="685"/>
                      <a:pt x="483" y="685"/>
                      <a:pt x="482" y="684"/>
                    </a:cubicBezTo>
                    <a:cubicBezTo>
                      <a:pt x="482" y="684"/>
                      <a:pt x="482" y="684"/>
                      <a:pt x="482" y="684"/>
                    </a:cubicBezTo>
                    <a:cubicBezTo>
                      <a:pt x="483" y="685"/>
                      <a:pt x="483" y="685"/>
                      <a:pt x="483" y="685"/>
                    </a:cubicBezTo>
                    <a:close/>
                    <a:moveTo>
                      <a:pt x="439" y="673"/>
                    </a:moveTo>
                    <a:cubicBezTo>
                      <a:pt x="438" y="673"/>
                      <a:pt x="438" y="673"/>
                      <a:pt x="438" y="673"/>
                    </a:cubicBezTo>
                    <a:cubicBezTo>
                      <a:pt x="438" y="673"/>
                      <a:pt x="438" y="673"/>
                      <a:pt x="438" y="673"/>
                    </a:cubicBezTo>
                    <a:cubicBezTo>
                      <a:pt x="438" y="673"/>
                      <a:pt x="438" y="673"/>
                      <a:pt x="438" y="673"/>
                    </a:cubicBezTo>
                    <a:cubicBezTo>
                      <a:pt x="438" y="673"/>
                      <a:pt x="439" y="673"/>
                      <a:pt x="439" y="673"/>
                    </a:cubicBezTo>
                    <a:close/>
                    <a:moveTo>
                      <a:pt x="432" y="674"/>
                    </a:moveTo>
                    <a:cubicBezTo>
                      <a:pt x="432" y="674"/>
                      <a:pt x="432" y="673"/>
                      <a:pt x="432" y="673"/>
                    </a:cubicBezTo>
                    <a:cubicBezTo>
                      <a:pt x="433" y="672"/>
                      <a:pt x="433" y="672"/>
                      <a:pt x="434" y="672"/>
                    </a:cubicBezTo>
                    <a:cubicBezTo>
                      <a:pt x="434" y="673"/>
                      <a:pt x="434" y="673"/>
                      <a:pt x="434" y="674"/>
                    </a:cubicBezTo>
                    <a:cubicBezTo>
                      <a:pt x="432" y="676"/>
                      <a:pt x="432" y="676"/>
                      <a:pt x="432" y="676"/>
                    </a:cubicBezTo>
                    <a:cubicBezTo>
                      <a:pt x="432" y="676"/>
                      <a:pt x="432" y="675"/>
                      <a:pt x="431" y="675"/>
                    </a:cubicBezTo>
                    <a:cubicBezTo>
                      <a:pt x="431" y="675"/>
                      <a:pt x="431" y="675"/>
                      <a:pt x="431" y="675"/>
                    </a:cubicBezTo>
                    <a:cubicBezTo>
                      <a:pt x="432" y="675"/>
                      <a:pt x="432" y="675"/>
                      <a:pt x="432" y="674"/>
                    </a:cubicBezTo>
                    <a:close/>
                    <a:moveTo>
                      <a:pt x="426" y="681"/>
                    </a:moveTo>
                    <a:cubicBezTo>
                      <a:pt x="427" y="682"/>
                      <a:pt x="428" y="682"/>
                      <a:pt x="428" y="682"/>
                    </a:cubicBezTo>
                    <a:cubicBezTo>
                      <a:pt x="428" y="683"/>
                      <a:pt x="428" y="683"/>
                      <a:pt x="428" y="683"/>
                    </a:cubicBezTo>
                    <a:cubicBezTo>
                      <a:pt x="427" y="684"/>
                      <a:pt x="427" y="684"/>
                      <a:pt x="427" y="684"/>
                    </a:cubicBezTo>
                    <a:cubicBezTo>
                      <a:pt x="426" y="684"/>
                      <a:pt x="426" y="684"/>
                      <a:pt x="426" y="684"/>
                    </a:cubicBezTo>
                    <a:cubicBezTo>
                      <a:pt x="426" y="684"/>
                      <a:pt x="426" y="684"/>
                      <a:pt x="426" y="684"/>
                    </a:cubicBezTo>
                    <a:cubicBezTo>
                      <a:pt x="422" y="685"/>
                      <a:pt x="422" y="685"/>
                      <a:pt x="422" y="685"/>
                    </a:cubicBezTo>
                    <a:cubicBezTo>
                      <a:pt x="422" y="685"/>
                      <a:pt x="421" y="685"/>
                      <a:pt x="421" y="685"/>
                    </a:cubicBezTo>
                    <a:cubicBezTo>
                      <a:pt x="420" y="685"/>
                      <a:pt x="420" y="686"/>
                      <a:pt x="420" y="687"/>
                    </a:cubicBezTo>
                    <a:cubicBezTo>
                      <a:pt x="420" y="686"/>
                      <a:pt x="419" y="686"/>
                      <a:pt x="419" y="686"/>
                    </a:cubicBezTo>
                    <a:cubicBezTo>
                      <a:pt x="421" y="684"/>
                      <a:pt x="425" y="684"/>
                      <a:pt x="426" y="681"/>
                    </a:cubicBezTo>
                    <a:close/>
                    <a:moveTo>
                      <a:pt x="388" y="727"/>
                    </a:moveTo>
                    <a:cubicBezTo>
                      <a:pt x="388" y="727"/>
                      <a:pt x="388" y="727"/>
                      <a:pt x="388" y="727"/>
                    </a:cubicBezTo>
                    <a:cubicBezTo>
                      <a:pt x="388" y="727"/>
                      <a:pt x="388" y="727"/>
                      <a:pt x="388" y="727"/>
                    </a:cubicBezTo>
                    <a:close/>
                    <a:moveTo>
                      <a:pt x="385" y="727"/>
                    </a:moveTo>
                    <a:cubicBezTo>
                      <a:pt x="385" y="727"/>
                      <a:pt x="385" y="727"/>
                      <a:pt x="385" y="727"/>
                    </a:cubicBezTo>
                    <a:cubicBezTo>
                      <a:pt x="385" y="727"/>
                      <a:pt x="385" y="727"/>
                      <a:pt x="385" y="727"/>
                    </a:cubicBezTo>
                    <a:close/>
                    <a:moveTo>
                      <a:pt x="384" y="730"/>
                    </a:moveTo>
                    <a:cubicBezTo>
                      <a:pt x="384" y="731"/>
                      <a:pt x="385" y="731"/>
                      <a:pt x="385" y="731"/>
                    </a:cubicBezTo>
                    <a:cubicBezTo>
                      <a:pt x="384" y="732"/>
                      <a:pt x="385" y="731"/>
                      <a:pt x="384" y="730"/>
                    </a:cubicBezTo>
                    <a:cubicBezTo>
                      <a:pt x="384" y="730"/>
                      <a:pt x="384" y="730"/>
                      <a:pt x="384" y="730"/>
                    </a:cubicBezTo>
                    <a:close/>
                    <a:moveTo>
                      <a:pt x="388" y="731"/>
                    </a:moveTo>
                    <a:cubicBezTo>
                      <a:pt x="388" y="732"/>
                      <a:pt x="388" y="733"/>
                      <a:pt x="388" y="734"/>
                    </a:cubicBezTo>
                    <a:cubicBezTo>
                      <a:pt x="388" y="734"/>
                      <a:pt x="388" y="734"/>
                      <a:pt x="388" y="735"/>
                    </a:cubicBezTo>
                    <a:cubicBezTo>
                      <a:pt x="386" y="734"/>
                      <a:pt x="386" y="733"/>
                      <a:pt x="385" y="733"/>
                    </a:cubicBezTo>
                    <a:cubicBezTo>
                      <a:pt x="384" y="732"/>
                      <a:pt x="384" y="734"/>
                      <a:pt x="383" y="734"/>
                    </a:cubicBezTo>
                    <a:cubicBezTo>
                      <a:pt x="383" y="734"/>
                      <a:pt x="383" y="734"/>
                      <a:pt x="382" y="734"/>
                    </a:cubicBezTo>
                    <a:lnTo>
                      <a:pt x="388" y="731"/>
                    </a:lnTo>
                    <a:close/>
                    <a:moveTo>
                      <a:pt x="328" y="797"/>
                    </a:moveTo>
                    <a:cubicBezTo>
                      <a:pt x="328" y="797"/>
                      <a:pt x="328" y="797"/>
                      <a:pt x="328" y="797"/>
                    </a:cubicBezTo>
                    <a:cubicBezTo>
                      <a:pt x="328" y="797"/>
                      <a:pt x="329" y="797"/>
                      <a:pt x="329" y="796"/>
                    </a:cubicBezTo>
                    <a:cubicBezTo>
                      <a:pt x="329" y="796"/>
                      <a:pt x="329" y="796"/>
                      <a:pt x="329" y="796"/>
                    </a:cubicBezTo>
                    <a:cubicBezTo>
                      <a:pt x="329" y="797"/>
                      <a:pt x="328" y="797"/>
                      <a:pt x="328" y="797"/>
                    </a:cubicBezTo>
                    <a:close/>
                    <a:moveTo>
                      <a:pt x="399" y="764"/>
                    </a:moveTo>
                    <a:cubicBezTo>
                      <a:pt x="399" y="763"/>
                      <a:pt x="399" y="763"/>
                      <a:pt x="399" y="762"/>
                    </a:cubicBezTo>
                    <a:cubicBezTo>
                      <a:pt x="399" y="762"/>
                      <a:pt x="399" y="762"/>
                      <a:pt x="399" y="762"/>
                    </a:cubicBezTo>
                    <a:cubicBezTo>
                      <a:pt x="399" y="763"/>
                      <a:pt x="399" y="763"/>
                      <a:pt x="399" y="764"/>
                    </a:cubicBezTo>
                    <a:close/>
                    <a:moveTo>
                      <a:pt x="413" y="756"/>
                    </a:moveTo>
                    <a:cubicBezTo>
                      <a:pt x="413" y="756"/>
                      <a:pt x="413" y="756"/>
                      <a:pt x="413" y="756"/>
                    </a:cubicBezTo>
                    <a:cubicBezTo>
                      <a:pt x="413" y="756"/>
                      <a:pt x="413" y="756"/>
                      <a:pt x="413" y="756"/>
                    </a:cubicBezTo>
                    <a:cubicBezTo>
                      <a:pt x="413" y="756"/>
                      <a:pt x="413" y="756"/>
                      <a:pt x="413" y="756"/>
                    </a:cubicBezTo>
                    <a:close/>
                    <a:moveTo>
                      <a:pt x="415" y="746"/>
                    </a:moveTo>
                    <a:cubicBezTo>
                      <a:pt x="415" y="746"/>
                      <a:pt x="415" y="746"/>
                      <a:pt x="415" y="746"/>
                    </a:cubicBezTo>
                    <a:cubicBezTo>
                      <a:pt x="416" y="746"/>
                      <a:pt x="418" y="746"/>
                      <a:pt x="418" y="747"/>
                    </a:cubicBezTo>
                    <a:cubicBezTo>
                      <a:pt x="418" y="746"/>
                      <a:pt x="416" y="746"/>
                      <a:pt x="415" y="746"/>
                    </a:cubicBezTo>
                    <a:close/>
                    <a:moveTo>
                      <a:pt x="436" y="738"/>
                    </a:moveTo>
                    <a:cubicBezTo>
                      <a:pt x="436" y="738"/>
                      <a:pt x="436" y="737"/>
                      <a:pt x="436" y="737"/>
                    </a:cubicBezTo>
                    <a:cubicBezTo>
                      <a:pt x="436" y="737"/>
                      <a:pt x="436" y="737"/>
                      <a:pt x="436" y="737"/>
                    </a:cubicBezTo>
                    <a:cubicBezTo>
                      <a:pt x="436" y="738"/>
                      <a:pt x="436" y="738"/>
                      <a:pt x="436" y="738"/>
                    </a:cubicBezTo>
                    <a:close/>
                    <a:moveTo>
                      <a:pt x="449" y="718"/>
                    </a:moveTo>
                    <a:cubicBezTo>
                      <a:pt x="448" y="718"/>
                      <a:pt x="448" y="720"/>
                      <a:pt x="448" y="721"/>
                    </a:cubicBezTo>
                    <a:cubicBezTo>
                      <a:pt x="448" y="720"/>
                      <a:pt x="448" y="718"/>
                      <a:pt x="449" y="718"/>
                    </a:cubicBezTo>
                    <a:close/>
                    <a:moveTo>
                      <a:pt x="448" y="722"/>
                    </a:moveTo>
                    <a:cubicBezTo>
                      <a:pt x="448" y="722"/>
                      <a:pt x="448" y="722"/>
                      <a:pt x="448" y="722"/>
                    </a:cubicBezTo>
                    <a:cubicBezTo>
                      <a:pt x="448" y="722"/>
                      <a:pt x="448" y="722"/>
                      <a:pt x="448" y="722"/>
                    </a:cubicBezTo>
                    <a:cubicBezTo>
                      <a:pt x="448" y="722"/>
                      <a:pt x="448" y="722"/>
                      <a:pt x="448" y="722"/>
                    </a:cubicBezTo>
                    <a:cubicBezTo>
                      <a:pt x="448" y="722"/>
                      <a:pt x="448" y="722"/>
                      <a:pt x="448" y="722"/>
                    </a:cubicBezTo>
                    <a:cubicBezTo>
                      <a:pt x="448" y="722"/>
                      <a:pt x="448" y="722"/>
                      <a:pt x="448" y="722"/>
                    </a:cubicBezTo>
                    <a:cubicBezTo>
                      <a:pt x="447" y="721"/>
                      <a:pt x="447" y="721"/>
                      <a:pt x="446" y="720"/>
                    </a:cubicBezTo>
                    <a:cubicBezTo>
                      <a:pt x="446" y="720"/>
                      <a:pt x="446" y="720"/>
                      <a:pt x="446" y="720"/>
                    </a:cubicBezTo>
                    <a:cubicBezTo>
                      <a:pt x="447" y="721"/>
                      <a:pt x="447" y="721"/>
                      <a:pt x="448" y="722"/>
                    </a:cubicBezTo>
                    <a:close/>
                    <a:moveTo>
                      <a:pt x="469" y="706"/>
                    </a:moveTo>
                    <a:cubicBezTo>
                      <a:pt x="469" y="706"/>
                      <a:pt x="469" y="706"/>
                      <a:pt x="469" y="706"/>
                    </a:cubicBezTo>
                    <a:cubicBezTo>
                      <a:pt x="468" y="706"/>
                      <a:pt x="468" y="705"/>
                      <a:pt x="467" y="705"/>
                    </a:cubicBezTo>
                    <a:cubicBezTo>
                      <a:pt x="467" y="705"/>
                      <a:pt x="467" y="704"/>
                      <a:pt x="467" y="704"/>
                    </a:cubicBezTo>
                    <a:cubicBezTo>
                      <a:pt x="467" y="704"/>
                      <a:pt x="467" y="704"/>
                      <a:pt x="467" y="704"/>
                    </a:cubicBezTo>
                    <a:cubicBezTo>
                      <a:pt x="467" y="704"/>
                      <a:pt x="467" y="704"/>
                      <a:pt x="467" y="704"/>
                    </a:cubicBezTo>
                    <a:cubicBezTo>
                      <a:pt x="467" y="704"/>
                      <a:pt x="467" y="704"/>
                      <a:pt x="467" y="704"/>
                    </a:cubicBezTo>
                    <a:cubicBezTo>
                      <a:pt x="467" y="704"/>
                      <a:pt x="467" y="704"/>
                      <a:pt x="467" y="704"/>
                    </a:cubicBezTo>
                    <a:cubicBezTo>
                      <a:pt x="467" y="704"/>
                      <a:pt x="467" y="704"/>
                      <a:pt x="467" y="704"/>
                    </a:cubicBezTo>
                    <a:cubicBezTo>
                      <a:pt x="468" y="705"/>
                      <a:pt x="468" y="705"/>
                      <a:pt x="468" y="705"/>
                    </a:cubicBezTo>
                    <a:cubicBezTo>
                      <a:pt x="468" y="706"/>
                      <a:pt x="469" y="706"/>
                      <a:pt x="469" y="706"/>
                    </a:cubicBezTo>
                    <a:close/>
                    <a:moveTo>
                      <a:pt x="478" y="686"/>
                    </a:moveTo>
                    <a:cubicBezTo>
                      <a:pt x="478" y="686"/>
                      <a:pt x="478" y="686"/>
                      <a:pt x="478" y="686"/>
                    </a:cubicBezTo>
                    <a:cubicBezTo>
                      <a:pt x="478" y="686"/>
                      <a:pt x="478" y="686"/>
                      <a:pt x="478" y="686"/>
                    </a:cubicBezTo>
                    <a:cubicBezTo>
                      <a:pt x="478" y="686"/>
                      <a:pt x="478" y="686"/>
                      <a:pt x="478" y="686"/>
                    </a:cubicBezTo>
                    <a:cubicBezTo>
                      <a:pt x="478" y="686"/>
                      <a:pt x="478" y="685"/>
                      <a:pt x="478" y="685"/>
                    </a:cubicBezTo>
                    <a:cubicBezTo>
                      <a:pt x="478" y="685"/>
                      <a:pt x="478" y="685"/>
                      <a:pt x="478" y="685"/>
                    </a:cubicBezTo>
                    <a:cubicBezTo>
                      <a:pt x="478" y="685"/>
                      <a:pt x="478" y="686"/>
                      <a:pt x="478" y="686"/>
                    </a:cubicBezTo>
                    <a:cubicBezTo>
                      <a:pt x="478" y="686"/>
                      <a:pt x="478" y="686"/>
                      <a:pt x="478" y="686"/>
                    </a:cubicBezTo>
                    <a:cubicBezTo>
                      <a:pt x="479" y="686"/>
                      <a:pt x="480" y="686"/>
                      <a:pt x="481" y="686"/>
                    </a:cubicBezTo>
                    <a:cubicBezTo>
                      <a:pt x="480" y="686"/>
                      <a:pt x="479" y="686"/>
                      <a:pt x="478" y="686"/>
                    </a:cubicBezTo>
                    <a:close/>
                    <a:moveTo>
                      <a:pt x="482" y="686"/>
                    </a:moveTo>
                    <a:cubicBezTo>
                      <a:pt x="483" y="686"/>
                      <a:pt x="483" y="686"/>
                      <a:pt x="483" y="686"/>
                    </a:cubicBezTo>
                    <a:cubicBezTo>
                      <a:pt x="483" y="686"/>
                      <a:pt x="483" y="686"/>
                      <a:pt x="482" y="686"/>
                    </a:cubicBezTo>
                    <a:close/>
                    <a:moveTo>
                      <a:pt x="492" y="675"/>
                    </a:moveTo>
                    <a:cubicBezTo>
                      <a:pt x="490" y="675"/>
                      <a:pt x="489" y="676"/>
                      <a:pt x="489" y="678"/>
                    </a:cubicBezTo>
                    <a:cubicBezTo>
                      <a:pt x="489" y="677"/>
                      <a:pt x="489" y="675"/>
                      <a:pt x="489" y="674"/>
                    </a:cubicBezTo>
                    <a:cubicBezTo>
                      <a:pt x="490" y="675"/>
                      <a:pt x="492" y="676"/>
                      <a:pt x="492" y="675"/>
                    </a:cubicBezTo>
                    <a:close/>
                    <a:moveTo>
                      <a:pt x="500" y="662"/>
                    </a:moveTo>
                    <a:cubicBezTo>
                      <a:pt x="500" y="662"/>
                      <a:pt x="500" y="662"/>
                      <a:pt x="500" y="662"/>
                    </a:cubicBezTo>
                    <a:cubicBezTo>
                      <a:pt x="500" y="662"/>
                      <a:pt x="501" y="662"/>
                      <a:pt x="501" y="662"/>
                    </a:cubicBezTo>
                    <a:cubicBezTo>
                      <a:pt x="500" y="662"/>
                      <a:pt x="500" y="662"/>
                      <a:pt x="500" y="662"/>
                    </a:cubicBezTo>
                    <a:cubicBezTo>
                      <a:pt x="500" y="662"/>
                      <a:pt x="499" y="662"/>
                      <a:pt x="499" y="662"/>
                    </a:cubicBezTo>
                    <a:cubicBezTo>
                      <a:pt x="499" y="662"/>
                      <a:pt x="499" y="662"/>
                      <a:pt x="499" y="662"/>
                    </a:cubicBezTo>
                    <a:cubicBezTo>
                      <a:pt x="500" y="662"/>
                      <a:pt x="500" y="662"/>
                      <a:pt x="500" y="662"/>
                    </a:cubicBezTo>
                    <a:close/>
                    <a:moveTo>
                      <a:pt x="594" y="282"/>
                    </a:moveTo>
                    <a:cubicBezTo>
                      <a:pt x="594" y="282"/>
                      <a:pt x="594" y="282"/>
                      <a:pt x="594" y="282"/>
                    </a:cubicBezTo>
                    <a:cubicBezTo>
                      <a:pt x="594" y="282"/>
                      <a:pt x="594" y="282"/>
                      <a:pt x="594" y="282"/>
                    </a:cubicBezTo>
                    <a:cubicBezTo>
                      <a:pt x="594" y="282"/>
                      <a:pt x="594" y="282"/>
                      <a:pt x="594" y="282"/>
                    </a:cubicBezTo>
                    <a:cubicBezTo>
                      <a:pt x="594" y="282"/>
                      <a:pt x="594" y="282"/>
                      <a:pt x="594" y="282"/>
                    </a:cubicBezTo>
                    <a:cubicBezTo>
                      <a:pt x="594" y="282"/>
                      <a:pt x="594" y="282"/>
                      <a:pt x="594" y="282"/>
                    </a:cubicBezTo>
                    <a:close/>
                    <a:moveTo>
                      <a:pt x="594" y="282"/>
                    </a:moveTo>
                    <a:cubicBezTo>
                      <a:pt x="594" y="282"/>
                      <a:pt x="594" y="282"/>
                      <a:pt x="594" y="282"/>
                    </a:cubicBezTo>
                    <a:cubicBezTo>
                      <a:pt x="594" y="282"/>
                      <a:pt x="594" y="282"/>
                      <a:pt x="594" y="282"/>
                    </a:cubicBezTo>
                    <a:cubicBezTo>
                      <a:pt x="594" y="282"/>
                      <a:pt x="594" y="282"/>
                      <a:pt x="594" y="282"/>
                    </a:cubicBezTo>
                    <a:cubicBezTo>
                      <a:pt x="594" y="282"/>
                      <a:pt x="594" y="282"/>
                      <a:pt x="594" y="282"/>
                    </a:cubicBezTo>
                    <a:close/>
                    <a:moveTo>
                      <a:pt x="727" y="189"/>
                    </a:moveTo>
                    <a:cubicBezTo>
                      <a:pt x="727" y="189"/>
                      <a:pt x="727" y="189"/>
                      <a:pt x="727" y="189"/>
                    </a:cubicBezTo>
                    <a:cubicBezTo>
                      <a:pt x="727" y="189"/>
                      <a:pt x="727" y="189"/>
                      <a:pt x="727" y="189"/>
                    </a:cubicBezTo>
                    <a:cubicBezTo>
                      <a:pt x="727" y="188"/>
                      <a:pt x="727" y="188"/>
                      <a:pt x="727" y="189"/>
                    </a:cubicBezTo>
                    <a:close/>
                    <a:moveTo>
                      <a:pt x="706" y="155"/>
                    </a:moveTo>
                    <a:cubicBezTo>
                      <a:pt x="706" y="155"/>
                      <a:pt x="706" y="155"/>
                      <a:pt x="706" y="155"/>
                    </a:cubicBezTo>
                    <a:cubicBezTo>
                      <a:pt x="706" y="155"/>
                      <a:pt x="706" y="155"/>
                      <a:pt x="706" y="155"/>
                    </a:cubicBezTo>
                    <a:cubicBezTo>
                      <a:pt x="706" y="155"/>
                      <a:pt x="706" y="156"/>
                      <a:pt x="706" y="156"/>
                    </a:cubicBezTo>
                    <a:cubicBezTo>
                      <a:pt x="706" y="156"/>
                      <a:pt x="706" y="155"/>
                      <a:pt x="706" y="155"/>
                    </a:cubicBezTo>
                    <a:close/>
                    <a:moveTo>
                      <a:pt x="626" y="132"/>
                    </a:moveTo>
                    <a:cubicBezTo>
                      <a:pt x="626" y="132"/>
                      <a:pt x="626" y="132"/>
                      <a:pt x="626" y="132"/>
                    </a:cubicBezTo>
                    <a:cubicBezTo>
                      <a:pt x="626" y="132"/>
                      <a:pt x="626" y="132"/>
                      <a:pt x="626" y="132"/>
                    </a:cubicBezTo>
                    <a:cubicBezTo>
                      <a:pt x="626" y="132"/>
                      <a:pt x="626" y="132"/>
                      <a:pt x="626" y="132"/>
                    </a:cubicBezTo>
                    <a:cubicBezTo>
                      <a:pt x="626" y="132"/>
                      <a:pt x="626" y="132"/>
                      <a:pt x="626" y="132"/>
                    </a:cubicBezTo>
                    <a:cubicBezTo>
                      <a:pt x="626" y="132"/>
                      <a:pt x="626" y="132"/>
                      <a:pt x="626" y="132"/>
                    </a:cubicBezTo>
                    <a:cubicBezTo>
                      <a:pt x="626" y="132"/>
                      <a:pt x="626" y="132"/>
                      <a:pt x="626" y="132"/>
                    </a:cubicBezTo>
                    <a:cubicBezTo>
                      <a:pt x="626" y="132"/>
                      <a:pt x="626" y="132"/>
                      <a:pt x="626" y="132"/>
                    </a:cubicBezTo>
                    <a:close/>
                    <a:moveTo>
                      <a:pt x="625" y="131"/>
                    </a:moveTo>
                    <a:cubicBezTo>
                      <a:pt x="625" y="131"/>
                      <a:pt x="625" y="131"/>
                      <a:pt x="625" y="131"/>
                    </a:cubicBezTo>
                    <a:cubicBezTo>
                      <a:pt x="625" y="131"/>
                      <a:pt x="625" y="131"/>
                      <a:pt x="625" y="131"/>
                    </a:cubicBezTo>
                    <a:close/>
                    <a:moveTo>
                      <a:pt x="625" y="131"/>
                    </a:moveTo>
                    <a:cubicBezTo>
                      <a:pt x="625" y="131"/>
                      <a:pt x="625" y="131"/>
                      <a:pt x="625" y="132"/>
                    </a:cubicBezTo>
                    <a:cubicBezTo>
                      <a:pt x="625" y="131"/>
                      <a:pt x="625" y="131"/>
                      <a:pt x="625" y="131"/>
                    </a:cubicBezTo>
                    <a:close/>
                    <a:moveTo>
                      <a:pt x="626" y="133"/>
                    </a:moveTo>
                    <a:cubicBezTo>
                      <a:pt x="626" y="133"/>
                      <a:pt x="626" y="132"/>
                      <a:pt x="626" y="132"/>
                    </a:cubicBezTo>
                    <a:cubicBezTo>
                      <a:pt x="626" y="132"/>
                      <a:pt x="626" y="132"/>
                      <a:pt x="626" y="132"/>
                    </a:cubicBezTo>
                    <a:cubicBezTo>
                      <a:pt x="626" y="132"/>
                      <a:pt x="626" y="132"/>
                      <a:pt x="626" y="132"/>
                    </a:cubicBezTo>
                    <a:cubicBezTo>
                      <a:pt x="626" y="132"/>
                      <a:pt x="626" y="133"/>
                      <a:pt x="626" y="133"/>
                    </a:cubicBezTo>
                    <a:cubicBezTo>
                      <a:pt x="626" y="133"/>
                      <a:pt x="626" y="133"/>
                      <a:pt x="626" y="13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5" name="Freeform 338">
                <a:extLst>
                  <a:ext uri="{FF2B5EF4-FFF2-40B4-BE49-F238E27FC236}">
                    <a16:creationId xmlns:a16="http://schemas.microsoft.com/office/drawing/2014/main" id="{BFB03BD3-413D-432A-990B-C70C1C22F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3" y="3068"/>
                <a:ext cx="7" cy="9"/>
              </a:xfrm>
              <a:custGeom>
                <a:avLst/>
                <a:gdLst>
                  <a:gd name="T0" fmla="*/ 3 w 5"/>
                  <a:gd name="T1" fmla="*/ 6 h 7"/>
                  <a:gd name="T2" fmla="*/ 5 w 5"/>
                  <a:gd name="T3" fmla="*/ 7 h 7"/>
                  <a:gd name="T4" fmla="*/ 4 w 5"/>
                  <a:gd name="T5" fmla="*/ 0 h 7"/>
                  <a:gd name="T6" fmla="*/ 2 w 5"/>
                  <a:gd name="T7" fmla="*/ 2 h 7"/>
                  <a:gd name="T8" fmla="*/ 0 w 5"/>
                  <a:gd name="T9" fmla="*/ 4 h 7"/>
                  <a:gd name="T10" fmla="*/ 3 w 5"/>
                  <a:gd name="T11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7">
                    <a:moveTo>
                      <a:pt x="3" y="6"/>
                    </a:moveTo>
                    <a:cubicBezTo>
                      <a:pt x="3" y="7"/>
                      <a:pt x="5" y="7"/>
                      <a:pt x="5" y="7"/>
                    </a:cubicBezTo>
                    <a:cubicBezTo>
                      <a:pt x="5" y="5"/>
                      <a:pt x="4" y="3"/>
                      <a:pt x="4" y="0"/>
                    </a:cubicBezTo>
                    <a:cubicBezTo>
                      <a:pt x="3" y="1"/>
                      <a:pt x="2" y="2"/>
                      <a:pt x="2" y="2"/>
                    </a:cubicBezTo>
                    <a:cubicBezTo>
                      <a:pt x="1" y="3"/>
                      <a:pt x="0" y="3"/>
                      <a:pt x="0" y="4"/>
                    </a:cubicBezTo>
                    <a:cubicBezTo>
                      <a:pt x="1" y="5"/>
                      <a:pt x="3" y="5"/>
                      <a:pt x="3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6" name="Freeform 339">
                <a:extLst>
                  <a:ext uri="{FF2B5EF4-FFF2-40B4-BE49-F238E27FC236}">
                    <a16:creationId xmlns:a16="http://schemas.microsoft.com/office/drawing/2014/main" id="{F40EEC9A-AF21-4CB4-B773-C04C5D576B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3" y="3297"/>
                <a:ext cx="6" cy="8"/>
              </a:xfrm>
              <a:custGeom>
                <a:avLst/>
                <a:gdLst>
                  <a:gd name="T0" fmla="*/ 3 w 5"/>
                  <a:gd name="T1" fmla="*/ 2 h 6"/>
                  <a:gd name="T2" fmla="*/ 0 w 5"/>
                  <a:gd name="T3" fmla="*/ 1 h 6"/>
                  <a:gd name="T4" fmla="*/ 0 w 5"/>
                  <a:gd name="T5" fmla="*/ 1 h 6"/>
                  <a:gd name="T6" fmla="*/ 3 w 5"/>
                  <a:gd name="T7" fmla="*/ 6 h 6"/>
                  <a:gd name="T8" fmla="*/ 4 w 5"/>
                  <a:gd name="T9" fmla="*/ 0 h 6"/>
                  <a:gd name="T10" fmla="*/ 3 w 5"/>
                  <a:gd name="T11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6">
                    <a:moveTo>
                      <a:pt x="3" y="2"/>
                    </a:moveTo>
                    <a:cubicBezTo>
                      <a:pt x="2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5"/>
                      <a:pt x="3" y="6"/>
                    </a:cubicBezTo>
                    <a:cubicBezTo>
                      <a:pt x="5" y="4"/>
                      <a:pt x="5" y="4"/>
                      <a:pt x="4" y="0"/>
                    </a:cubicBezTo>
                    <a:cubicBezTo>
                      <a:pt x="3" y="1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7" name="Freeform 340">
                <a:extLst>
                  <a:ext uri="{FF2B5EF4-FFF2-40B4-BE49-F238E27FC236}">
                    <a16:creationId xmlns:a16="http://schemas.microsoft.com/office/drawing/2014/main" id="{6DFE5897-F910-40AB-B9D1-7C39ED02F4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1" y="3266"/>
                <a:ext cx="7" cy="5"/>
              </a:xfrm>
              <a:custGeom>
                <a:avLst/>
                <a:gdLst>
                  <a:gd name="T0" fmla="*/ 0 w 6"/>
                  <a:gd name="T1" fmla="*/ 1 h 4"/>
                  <a:gd name="T2" fmla="*/ 2 w 6"/>
                  <a:gd name="T3" fmla="*/ 4 h 4"/>
                  <a:gd name="T4" fmla="*/ 6 w 6"/>
                  <a:gd name="T5" fmla="*/ 4 h 4"/>
                  <a:gd name="T6" fmla="*/ 5 w 6"/>
                  <a:gd name="T7" fmla="*/ 0 h 4"/>
                  <a:gd name="T8" fmla="*/ 0 w 6"/>
                  <a:gd name="T9" fmla="*/ 1 h 4"/>
                  <a:gd name="T10" fmla="*/ 0 w 6"/>
                  <a:gd name="T11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4">
                    <a:moveTo>
                      <a:pt x="0" y="1"/>
                    </a:moveTo>
                    <a:cubicBezTo>
                      <a:pt x="0" y="2"/>
                      <a:pt x="1" y="3"/>
                      <a:pt x="2" y="4"/>
                    </a:cubicBezTo>
                    <a:cubicBezTo>
                      <a:pt x="3" y="4"/>
                      <a:pt x="4" y="4"/>
                      <a:pt x="6" y="4"/>
                    </a:cubicBezTo>
                    <a:cubicBezTo>
                      <a:pt x="5" y="3"/>
                      <a:pt x="5" y="1"/>
                      <a:pt x="5" y="0"/>
                    </a:cubicBezTo>
                    <a:cubicBezTo>
                      <a:pt x="3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8" name="Freeform 341">
                <a:extLst>
                  <a:ext uri="{FF2B5EF4-FFF2-40B4-BE49-F238E27FC236}">
                    <a16:creationId xmlns:a16="http://schemas.microsoft.com/office/drawing/2014/main" id="{FD0AA5C7-5324-48F0-A236-8BA875EA6E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" y="3230"/>
                <a:ext cx="4" cy="7"/>
              </a:xfrm>
              <a:custGeom>
                <a:avLst/>
                <a:gdLst>
                  <a:gd name="T0" fmla="*/ 2 w 3"/>
                  <a:gd name="T1" fmla="*/ 0 h 6"/>
                  <a:gd name="T2" fmla="*/ 0 w 3"/>
                  <a:gd name="T3" fmla="*/ 6 h 6"/>
                  <a:gd name="T4" fmla="*/ 2 w 3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6">
                    <a:moveTo>
                      <a:pt x="2" y="0"/>
                    </a:moveTo>
                    <a:cubicBezTo>
                      <a:pt x="0" y="3"/>
                      <a:pt x="0" y="3"/>
                      <a:pt x="0" y="6"/>
                    </a:cubicBezTo>
                    <a:cubicBezTo>
                      <a:pt x="3" y="3"/>
                      <a:pt x="3" y="3"/>
                      <a:pt x="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9" name="Freeform 342">
                <a:extLst>
                  <a:ext uri="{FF2B5EF4-FFF2-40B4-BE49-F238E27FC236}">
                    <a16:creationId xmlns:a16="http://schemas.microsoft.com/office/drawing/2014/main" id="{1E88EF0F-0B26-4F24-9210-82018F2AB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" y="3000"/>
                <a:ext cx="5" cy="5"/>
              </a:xfrm>
              <a:custGeom>
                <a:avLst/>
                <a:gdLst>
                  <a:gd name="T0" fmla="*/ 1 w 4"/>
                  <a:gd name="T1" fmla="*/ 2 h 4"/>
                  <a:gd name="T2" fmla="*/ 3 w 4"/>
                  <a:gd name="T3" fmla="*/ 3 h 4"/>
                  <a:gd name="T4" fmla="*/ 4 w 4"/>
                  <a:gd name="T5" fmla="*/ 4 h 4"/>
                  <a:gd name="T6" fmla="*/ 4 w 4"/>
                  <a:gd name="T7" fmla="*/ 2 h 4"/>
                  <a:gd name="T8" fmla="*/ 2 w 4"/>
                  <a:gd name="T9" fmla="*/ 0 h 4"/>
                  <a:gd name="T10" fmla="*/ 1 w 4"/>
                  <a:gd name="T11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4">
                    <a:moveTo>
                      <a:pt x="1" y="2"/>
                    </a:moveTo>
                    <a:cubicBezTo>
                      <a:pt x="0" y="3"/>
                      <a:pt x="1" y="3"/>
                      <a:pt x="3" y="3"/>
                    </a:cubicBezTo>
                    <a:cubicBezTo>
                      <a:pt x="3" y="4"/>
                      <a:pt x="3" y="4"/>
                      <a:pt x="4" y="4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4" y="1"/>
                      <a:pt x="4" y="0"/>
                      <a:pt x="2" y="0"/>
                    </a:cubicBezTo>
                    <a:cubicBezTo>
                      <a:pt x="2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0" name="Freeform 343">
                <a:extLst>
                  <a:ext uri="{FF2B5EF4-FFF2-40B4-BE49-F238E27FC236}">
                    <a16:creationId xmlns:a16="http://schemas.microsoft.com/office/drawing/2014/main" id="{0CBE4101-94C3-4098-AE79-21EDCF704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" y="3272"/>
                <a:ext cx="5" cy="7"/>
              </a:xfrm>
              <a:custGeom>
                <a:avLst/>
                <a:gdLst>
                  <a:gd name="T0" fmla="*/ 1 w 4"/>
                  <a:gd name="T1" fmla="*/ 5 h 5"/>
                  <a:gd name="T2" fmla="*/ 4 w 4"/>
                  <a:gd name="T3" fmla="*/ 0 h 5"/>
                  <a:gd name="T4" fmla="*/ 0 w 4"/>
                  <a:gd name="T5" fmla="*/ 4 h 5"/>
                  <a:gd name="T6" fmla="*/ 0 w 4"/>
                  <a:gd name="T7" fmla="*/ 5 h 5"/>
                  <a:gd name="T8" fmla="*/ 1 w 4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5"/>
                    </a:moveTo>
                    <a:cubicBezTo>
                      <a:pt x="2" y="4"/>
                      <a:pt x="3" y="3"/>
                      <a:pt x="4" y="0"/>
                    </a:cubicBezTo>
                    <a:cubicBezTo>
                      <a:pt x="2" y="2"/>
                      <a:pt x="1" y="3"/>
                      <a:pt x="0" y="4"/>
                    </a:cubicBezTo>
                    <a:cubicBezTo>
                      <a:pt x="0" y="4"/>
                      <a:pt x="0" y="5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1" name="Freeform 344">
                <a:extLst>
                  <a:ext uri="{FF2B5EF4-FFF2-40B4-BE49-F238E27FC236}">
                    <a16:creationId xmlns:a16="http://schemas.microsoft.com/office/drawing/2014/main" id="{78DE8D76-5B7E-426C-8BCB-88889A6608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8" y="3171"/>
                <a:ext cx="5" cy="6"/>
              </a:xfrm>
              <a:custGeom>
                <a:avLst/>
                <a:gdLst>
                  <a:gd name="T0" fmla="*/ 0 w 4"/>
                  <a:gd name="T1" fmla="*/ 5 h 5"/>
                  <a:gd name="T2" fmla="*/ 2 w 4"/>
                  <a:gd name="T3" fmla="*/ 5 h 5"/>
                  <a:gd name="T4" fmla="*/ 4 w 4"/>
                  <a:gd name="T5" fmla="*/ 2 h 5"/>
                  <a:gd name="T6" fmla="*/ 2 w 4"/>
                  <a:gd name="T7" fmla="*/ 1 h 5"/>
                  <a:gd name="T8" fmla="*/ 1 w 4"/>
                  <a:gd name="T9" fmla="*/ 4 h 5"/>
                  <a:gd name="T10" fmla="*/ 1 w 4"/>
                  <a:gd name="T11" fmla="*/ 4 h 5"/>
                  <a:gd name="T12" fmla="*/ 0 w 4"/>
                  <a:gd name="T13" fmla="*/ 5 h 5"/>
                  <a:gd name="T14" fmla="*/ 0 w 4"/>
                  <a:gd name="T15" fmla="*/ 5 h 5"/>
                  <a:gd name="T16" fmla="*/ 0 w 4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5">
                    <a:moveTo>
                      <a:pt x="0" y="5"/>
                    </a:moveTo>
                    <a:cubicBezTo>
                      <a:pt x="1" y="5"/>
                      <a:pt x="2" y="5"/>
                      <a:pt x="2" y="5"/>
                    </a:cubicBezTo>
                    <a:cubicBezTo>
                      <a:pt x="4" y="4"/>
                      <a:pt x="4" y="3"/>
                      <a:pt x="4" y="2"/>
                    </a:cubicBezTo>
                    <a:cubicBezTo>
                      <a:pt x="3" y="1"/>
                      <a:pt x="3" y="0"/>
                      <a:pt x="2" y="1"/>
                    </a:cubicBezTo>
                    <a:cubicBezTo>
                      <a:pt x="2" y="3"/>
                      <a:pt x="2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2" name="Freeform 345">
                <a:extLst>
                  <a:ext uri="{FF2B5EF4-FFF2-40B4-BE49-F238E27FC236}">
                    <a16:creationId xmlns:a16="http://schemas.microsoft.com/office/drawing/2014/main" id="{9AEDB921-1C05-41DE-8DD6-E15FDDEC9E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8" y="3149"/>
                <a:ext cx="5" cy="4"/>
              </a:xfrm>
              <a:custGeom>
                <a:avLst/>
                <a:gdLst>
                  <a:gd name="T0" fmla="*/ 1 w 4"/>
                  <a:gd name="T1" fmla="*/ 2 h 3"/>
                  <a:gd name="T2" fmla="*/ 2 w 4"/>
                  <a:gd name="T3" fmla="*/ 3 h 3"/>
                  <a:gd name="T4" fmla="*/ 3 w 4"/>
                  <a:gd name="T5" fmla="*/ 2 h 3"/>
                  <a:gd name="T6" fmla="*/ 2 w 4"/>
                  <a:gd name="T7" fmla="*/ 1 h 3"/>
                  <a:gd name="T8" fmla="*/ 1 w 4"/>
                  <a:gd name="T9" fmla="*/ 1 h 3"/>
                  <a:gd name="T10" fmla="*/ 1 w 4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3">
                    <a:moveTo>
                      <a:pt x="1" y="2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4" y="2"/>
                      <a:pt x="3" y="1"/>
                      <a:pt x="2" y="1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0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3" name="Freeform 346">
                <a:extLst>
                  <a:ext uri="{FF2B5EF4-FFF2-40B4-BE49-F238E27FC236}">
                    <a16:creationId xmlns:a16="http://schemas.microsoft.com/office/drawing/2014/main" id="{386D4029-0B1E-4C04-8A00-3A44E891B8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3142"/>
                <a:ext cx="2" cy="2"/>
              </a:xfrm>
              <a:custGeom>
                <a:avLst/>
                <a:gdLst>
                  <a:gd name="T0" fmla="*/ 1 w 2"/>
                  <a:gd name="T1" fmla="*/ 2 h 2"/>
                  <a:gd name="T2" fmla="*/ 2 w 2"/>
                  <a:gd name="T3" fmla="*/ 0 h 2"/>
                  <a:gd name="T4" fmla="*/ 1 w 2"/>
                  <a:gd name="T5" fmla="*/ 0 h 2"/>
                  <a:gd name="T6" fmla="*/ 1 w 2"/>
                  <a:gd name="T7" fmla="*/ 0 h 2"/>
                  <a:gd name="T8" fmla="*/ 1 w 2"/>
                  <a:gd name="T9" fmla="*/ 2 h 2"/>
                  <a:gd name="T10" fmla="*/ 1 w 2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2" y="2"/>
                      <a:pt x="2" y="1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4" name="Freeform 347">
                <a:extLst>
                  <a:ext uri="{FF2B5EF4-FFF2-40B4-BE49-F238E27FC236}">
                    <a16:creationId xmlns:a16="http://schemas.microsoft.com/office/drawing/2014/main" id="{804C8663-57BA-466B-9B2C-E0E9FA037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" y="3134"/>
                <a:ext cx="1" cy="3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0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2 h 2"/>
                  <a:gd name="T10" fmla="*/ 0 w 1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5" name="Freeform 348">
                <a:extLst>
                  <a:ext uri="{FF2B5EF4-FFF2-40B4-BE49-F238E27FC236}">
                    <a16:creationId xmlns:a16="http://schemas.microsoft.com/office/drawing/2014/main" id="{09271B83-5DD5-4925-8450-36E9B368A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5" y="3083"/>
                <a:ext cx="1" cy="3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1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6" name="Freeform 349">
                <a:extLst>
                  <a:ext uri="{FF2B5EF4-FFF2-40B4-BE49-F238E27FC236}">
                    <a16:creationId xmlns:a16="http://schemas.microsoft.com/office/drawing/2014/main" id="{B939C3FE-D7A7-4B84-ACD3-A49A424BC2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8" y="3082"/>
                <a:ext cx="2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7" name="Freeform 350">
                <a:extLst>
                  <a:ext uri="{FF2B5EF4-FFF2-40B4-BE49-F238E27FC236}">
                    <a16:creationId xmlns:a16="http://schemas.microsoft.com/office/drawing/2014/main" id="{7E5BB4FC-8E7B-46E1-8E00-A3C4F94E2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" y="3267"/>
                <a:ext cx="3" cy="7"/>
              </a:xfrm>
              <a:custGeom>
                <a:avLst/>
                <a:gdLst>
                  <a:gd name="T0" fmla="*/ 2 w 2"/>
                  <a:gd name="T1" fmla="*/ 3 h 5"/>
                  <a:gd name="T2" fmla="*/ 1 w 2"/>
                  <a:gd name="T3" fmla="*/ 2 h 5"/>
                  <a:gd name="T4" fmla="*/ 1 w 2"/>
                  <a:gd name="T5" fmla="*/ 2 h 5"/>
                  <a:gd name="T6" fmla="*/ 1 w 2"/>
                  <a:gd name="T7" fmla="*/ 2 h 5"/>
                  <a:gd name="T8" fmla="*/ 1 w 2"/>
                  <a:gd name="T9" fmla="*/ 2 h 5"/>
                  <a:gd name="T10" fmla="*/ 1 w 2"/>
                  <a:gd name="T11" fmla="*/ 0 h 5"/>
                  <a:gd name="T12" fmla="*/ 0 w 2"/>
                  <a:gd name="T13" fmla="*/ 1 h 5"/>
                  <a:gd name="T14" fmla="*/ 0 w 2"/>
                  <a:gd name="T15" fmla="*/ 1 h 5"/>
                  <a:gd name="T16" fmla="*/ 0 w 2"/>
                  <a:gd name="T17" fmla="*/ 1 h 5"/>
                  <a:gd name="T18" fmla="*/ 0 w 2"/>
                  <a:gd name="T19" fmla="*/ 2 h 5"/>
                  <a:gd name="T20" fmla="*/ 0 w 2"/>
                  <a:gd name="T21" fmla="*/ 2 h 5"/>
                  <a:gd name="T22" fmla="*/ 1 w 2"/>
                  <a:gd name="T23" fmla="*/ 2 h 5"/>
                  <a:gd name="T24" fmla="*/ 1 w 2"/>
                  <a:gd name="T25" fmla="*/ 2 h 5"/>
                  <a:gd name="T26" fmla="*/ 1 w 2"/>
                  <a:gd name="T27" fmla="*/ 2 h 5"/>
                  <a:gd name="T28" fmla="*/ 1 w 2"/>
                  <a:gd name="T29" fmla="*/ 2 h 5"/>
                  <a:gd name="T30" fmla="*/ 1 w 2"/>
                  <a:gd name="T31" fmla="*/ 2 h 5"/>
                  <a:gd name="T32" fmla="*/ 2 w 2"/>
                  <a:gd name="T33" fmla="*/ 5 h 5"/>
                  <a:gd name="T34" fmla="*/ 2 w 2"/>
                  <a:gd name="T35" fmla="*/ 4 h 5"/>
                  <a:gd name="T36" fmla="*/ 2 w 2"/>
                  <a:gd name="T37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" h="5">
                    <a:moveTo>
                      <a:pt x="2" y="3"/>
                    </a:moveTo>
                    <a:cubicBezTo>
                      <a:pt x="2" y="3"/>
                      <a:pt x="2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2" y="5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8" name="Oval 351">
                <a:extLst>
                  <a:ext uri="{FF2B5EF4-FFF2-40B4-BE49-F238E27FC236}">
                    <a16:creationId xmlns:a16="http://schemas.microsoft.com/office/drawing/2014/main" id="{131C05CF-358B-4081-9E94-CE60C6C78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3" y="3007"/>
                <a:ext cx="2" cy="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9" name="Freeform 352">
                <a:extLst>
                  <a:ext uri="{FF2B5EF4-FFF2-40B4-BE49-F238E27FC236}">
                    <a16:creationId xmlns:a16="http://schemas.microsoft.com/office/drawing/2014/main" id="{CE302E26-861D-427F-BD3B-A9F224DFD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3" y="3213"/>
                <a:ext cx="2" cy="2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0 w 2"/>
                  <a:gd name="T5" fmla="*/ 0 h 1"/>
                  <a:gd name="T6" fmla="*/ 1 w 2"/>
                  <a:gd name="T7" fmla="*/ 1 h 1"/>
                  <a:gd name="T8" fmla="*/ 1 w 2"/>
                  <a:gd name="T9" fmla="*/ 1 h 1"/>
                  <a:gd name="T10" fmla="*/ 2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0" name="Freeform 353">
                <a:extLst>
                  <a:ext uri="{FF2B5EF4-FFF2-40B4-BE49-F238E27FC236}">
                    <a16:creationId xmlns:a16="http://schemas.microsoft.com/office/drawing/2014/main" id="{C06F8751-C92B-4D78-A4F4-F88300B33A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" y="2973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1" name="Freeform 354">
                <a:extLst>
                  <a:ext uri="{FF2B5EF4-FFF2-40B4-BE49-F238E27FC236}">
                    <a16:creationId xmlns:a16="http://schemas.microsoft.com/office/drawing/2014/main" id="{0DE0D333-2E24-4796-B588-41E5CFEBA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" y="2988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0 h 1"/>
                  <a:gd name="T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2" name="Freeform 355">
                <a:extLst>
                  <a:ext uri="{FF2B5EF4-FFF2-40B4-BE49-F238E27FC236}">
                    <a16:creationId xmlns:a16="http://schemas.microsoft.com/office/drawing/2014/main" id="{7837096A-718B-4BC3-93C6-B618A2A1A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195"/>
                <a:ext cx="3" cy="1"/>
              </a:xfrm>
              <a:custGeom>
                <a:avLst/>
                <a:gdLst>
                  <a:gd name="T0" fmla="*/ 0 w 2"/>
                  <a:gd name="T1" fmla="*/ 0 h 1"/>
                  <a:gd name="T2" fmla="*/ 1 w 2"/>
                  <a:gd name="T3" fmla="*/ 1 h 1"/>
                  <a:gd name="T4" fmla="*/ 2 w 2"/>
                  <a:gd name="T5" fmla="*/ 1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3" name="Freeform 356">
                <a:extLst>
                  <a:ext uri="{FF2B5EF4-FFF2-40B4-BE49-F238E27FC236}">
                    <a16:creationId xmlns:a16="http://schemas.microsoft.com/office/drawing/2014/main" id="{5431F1DD-CBD7-4CEC-BB60-71DF056A5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5" y="3286"/>
                <a:ext cx="1" cy="3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1 w 1"/>
                  <a:gd name="T5" fmla="*/ 1 h 2"/>
                  <a:gd name="T6" fmla="*/ 0 w 1"/>
                  <a:gd name="T7" fmla="*/ 0 h 2"/>
                  <a:gd name="T8" fmla="*/ 0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4" name="Freeform 357">
                <a:extLst>
                  <a:ext uri="{FF2B5EF4-FFF2-40B4-BE49-F238E27FC236}">
                    <a16:creationId xmlns:a16="http://schemas.microsoft.com/office/drawing/2014/main" id="{48E30F89-9331-4974-B3A3-C4421F3090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3166"/>
                <a:ext cx="1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  <a:gd name="T3" fmla="*/ 1 w 1"/>
                  <a:gd name="T4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5" name="Freeform 358">
                <a:extLst>
                  <a:ext uri="{FF2B5EF4-FFF2-40B4-BE49-F238E27FC236}">
                    <a16:creationId xmlns:a16="http://schemas.microsoft.com/office/drawing/2014/main" id="{6F8AE25B-4E27-4E89-B9FE-93A84D9AD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3167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0 h 1"/>
                  <a:gd name="T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6" name="Freeform 359">
                <a:extLst>
                  <a:ext uri="{FF2B5EF4-FFF2-40B4-BE49-F238E27FC236}">
                    <a16:creationId xmlns:a16="http://schemas.microsoft.com/office/drawing/2014/main" id="{6B9D0AC4-7D1A-4DF8-ABC8-D5A309608B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0" y="316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7" name="Freeform 360">
                <a:extLst>
                  <a:ext uri="{FF2B5EF4-FFF2-40B4-BE49-F238E27FC236}">
                    <a16:creationId xmlns:a16="http://schemas.microsoft.com/office/drawing/2014/main" id="{FE415BD4-B302-4E8F-9910-186182498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9" y="3306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8" name="Freeform 361">
                <a:extLst>
                  <a:ext uri="{FF2B5EF4-FFF2-40B4-BE49-F238E27FC236}">
                    <a16:creationId xmlns:a16="http://schemas.microsoft.com/office/drawing/2014/main" id="{260C0BA7-2455-4F16-8B5A-6E170A020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7" y="3309"/>
                <a:ext cx="0" cy="1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9" name="Freeform 362">
                <a:extLst>
                  <a:ext uri="{FF2B5EF4-FFF2-40B4-BE49-F238E27FC236}">
                    <a16:creationId xmlns:a16="http://schemas.microsoft.com/office/drawing/2014/main" id="{81C711F0-8079-4578-8CAE-D07379F5B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0" y="3290"/>
                <a:ext cx="2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0" name="Freeform 363">
                <a:extLst>
                  <a:ext uri="{FF2B5EF4-FFF2-40B4-BE49-F238E27FC236}">
                    <a16:creationId xmlns:a16="http://schemas.microsoft.com/office/drawing/2014/main" id="{976DB0CC-0AD8-4AA1-9358-EC51320AD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" y="324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1" name="Freeform 364">
                <a:extLst>
                  <a:ext uri="{FF2B5EF4-FFF2-40B4-BE49-F238E27FC236}">
                    <a16:creationId xmlns:a16="http://schemas.microsoft.com/office/drawing/2014/main" id="{5D95C000-555D-484F-80D6-2E3145A3F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3" y="3248"/>
                <a:ext cx="1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2" name="Freeform 365">
                <a:extLst>
                  <a:ext uri="{FF2B5EF4-FFF2-40B4-BE49-F238E27FC236}">
                    <a16:creationId xmlns:a16="http://schemas.microsoft.com/office/drawing/2014/main" id="{BE49A6D8-FAFE-44A6-B730-F9976F3BE4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9" y="3294"/>
                <a:ext cx="0" cy="1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3" name="Oval 366">
                <a:extLst>
                  <a:ext uri="{FF2B5EF4-FFF2-40B4-BE49-F238E27FC236}">
                    <a16:creationId xmlns:a16="http://schemas.microsoft.com/office/drawing/2014/main" id="{8782CBF7-F240-4D14-B824-0DC1E2284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" y="3299"/>
                <a:ext cx="1" cy="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4" name="Rectangle 367">
                <a:extLst>
                  <a:ext uri="{FF2B5EF4-FFF2-40B4-BE49-F238E27FC236}">
                    <a16:creationId xmlns:a16="http://schemas.microsoft.com/office/drawing/2014/main" id="{6170CA9F-DEB1-42D3-BEF5-B108FF80CE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6" y="3029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5" name="Rectangle 368">
                <a:extLst>
                  <a:ext uri="{FF2B5EF4-FFF2-40B4-BE49-F238E27FC236}">
                    <a16:creationId xmlns:a16="http://schemas.microsoft.com/office/drawing/2014/main" id="{C8ECC197-C922-4FAF-BABB-8513D7584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9" y="3159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6" name="Rectangle 369">
                <a:extLst>
                  <a:ext uri="{FF2B5EF4-FFF2-40B4-BE49-F238E27FC236}">
                    <a16:creationId xmlns:a16="http://schemas.microsoft.com/office/drawing/2014/main" id="{7165EE72-DDB0-404C-84CB-CC23F2B16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" y="3164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7" name="Freeform 370">
                <a:extLst>
                  <a:ext uri="{FF2B5EF4-FFF2-40B4-BE49-F238E27FC236}">
                    <a16:creationId xmlns:a16="http://schemas.microsoft.com/office/drawing/2014/main" id="{663F3ADC-5163-4B5A-866D-E779F37F4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9" y="3102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8" name="Freeform 371">
                <a:extLst>
                  <a:ext uri="{FF2B5EF4-FFF2-40B4-BE49-F238E27FC236}">
                    <a16:creationId xmlns:a16="http://schemas.microsoft.com/office/drawing/2014/main" id="{97D9A7FB-5A6A-4AB9-869A-140AAA79F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7" y="3054"/>
                <a:ext cx="0" cy="1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9" name="Freeform 372">
                <a:extLst>
                  <a:ext uri="{FF2B5EF4-FFF2-40B4-BE49-F238E27FC236}">
                    <a16:creationId xmlns:a16="http://schemas.microsoft.com/office/drawing/2014/main" id="{A875A052-2049-4852-B7B1-E9D60081B2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" y="3212"/>
                <a:ext cx="0" cy="1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0" name="Rectangle 373">
                <a:extLst>
                  <a:ext uri="{FF2B5EF4-FFF2-40B4-BE49-F238E27FC236}">
                    <a16:creationId xmlns:a16="http://schemas.microsoft.com/office/drawing/2014/main" id="{5657373A-7603-42F1-8CD2-725DF2482D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" y="3242"/>
                <a:ext cx="1" cy="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1" name="Freeform 374">
                <a:extLst>
                  <a:ext uri="{FF2B5EF4-FFF2-40B4-BE49-F238E27FC236}">
                    <a16:creationId xmlns:a16="http://schemas.microsoft.com/office/drawing/2014/main" id="{A4547932-EC87-4E1E-9514-F038583406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" y="2997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2" name="Freeform 375">
                <a:extLst>
                  <a:ext uri="{FF2B5EF4-FFF2-40B4-BE49-F238E27FC236}">
                    <a16:creationId xmlns:a16="http://schemas.microsoft.com/office/drawing/2014/main" id="{962A1126-1EDF-41C4-9918-07E4D49F9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8" y="3182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3" name="Freeform 376">
                <a:extLst>
                  <a:ext uri="{FF2B5EF4-FFF2-40B4-BE49-F238E27FC236}">
                    <a16:creationId xmlns:a16="http://schemas.microsoft.com/office/drawing/2014/main" id="{D9AF51D2-01BF-47E7-81FE-9161CB135F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0" y="3196"/>
                <a:ext cx="1" cy="0"/>
              </a:xfrm>
              <a:custGeom>
                <a:avLst/>
                <a:gdLst>
                  <a:gd name="T0" fmla="*/ 0 w 1"/>
                  <a:gd name="T1" fmla="*/ 0 w 1"/>
                  <a:gd name="T2" fmla="*/ 1 w 1"/>
                  <a:gd name="T3" fmla="*/ 1 w 1"/>
                  <a:gd name="T4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4" name="Freeform 377">
                <a:extLst>
                  <a:ext uri="{FF2B5EF4-FFF2-40B4-BE49-F238E27FC236}">
                    <a16:creationId xmlns:a16="http://schemas.microsoft.com/office/drawing/2014/main" id="{7704AD83-CF6B-4713-8BD7-C6C73CC1D8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" y="3772"/>
                <a:ext cx="5" cy="1"/>
              </a:xfrm>
              <a:custGeom>
                <a:avLst/>
                <a:gdLst>
                  <a:gd name="T0" fmla="*/ 1 w 4"/>
                  <a:gd name="T1" fmla="*/ 0 h 1"/>
                  <a:gd name="T2" fmla="*/ 0 w 4"/>
                  <a:gd name="T3" fmla="*/ 1 h 1"/>
                  <a:gd name="T4" fmla="*/ 3 w 4"/>
                  <a:gd name="T5" fmla="*/ 1 h 1"/>
                  <a:gd name="T6" fmla="*/ 1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1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5" name="Freeform 378">
                <a:extLst>
                  <a:ext uri="{FF2B5EF4-FFF2-40B4-BE49-F238E27FC236}">
                    <a16:creationId xmlns:a16="http://schemas.microsoft.com/office/drawing/2014/main" id="{8DC60A87-C658-4AF7-B8DD-0E023D55B9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" y="3503"/>
                <a:ext cx="15" cy="15"/>
              </a:xfrm>
              <a:custGeom>
                <a:avLst/>
                <a:gdLst>
                  <a:gd name="T0" fmla="*/ 5 w 12"/>
                  <a:gd name="T1" fmla="*/ 7 h 12"/>
                  <a:gd name="T2" fmla="*/ 2 w 12"/>
                  <a:gd name="T3" fmla="*/ 9 h 12"/>
                  <a:gd name="T4" fmla="*/ 3 w 12"/>
                  <a:gd name="T5" fmla="*/ 11 h 12"/>
                  <a:gd name="T6" fmla="*/ 5 w 12"/>
                  <a:gd name="T7" fmla="*/ 11 h 12"/>
                  <a:gd name="T8" fmla="*/ 10 w 12"/>
                  <a:gd name="T9" fmla="*/ 2 h 12"/>
                  <a:gd name="T10" fmla="*/ 10 w 12"/>
                  <a:gd name="T11" fmla="*/ 2 h 12"/>
                  <a:gd name="T12" fmla="*/ 7 w 12"/>
                  <a:gd name="T13" fmla="*/ 4 h 12"/>
                  <a:gd name="T14" fmla="*/ 7 w 12"/>
                  <a:gd name="T15" fmla="*/ 5 h 12"/>
                  <a:gd name="T16" fmla="*/ 9 w 12"/>
                  <a:gd name="T17" fmla="*/ 7 h 12"/>
                  <a:gd name="T18" fmla="*/ 5 w 12"/>
                  <a:gd name="T19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12">
                    <a:moveTo>
                      <a:pt x="5" y="7"/>
                    </a:moveTo>
                    <a:cubicBezTo>
                      <a:pt x="3" y="5"/>
                      <a:pt x="3" y="8"/>
                      <a:pt x="2" y="9"/>
                    </a:cubicBezTo>
                    <a:cubicBezTo>
                      <a:pt x="0" y="10"/>
                      <a:pt x="3" y="11"/>
                      <a:pt x="3" y="11"/>
                    </a:cubicBezTo>
                    <a:cubicBezTo>
                      <a:pt x="4" y="12"/>
                      <a:pt x="4" y="12"/>
                      <a:pt x="5" y="11"/>
                    </a:cubicBezTo>
                    <a:cubicBezTo>
                      <a:pt x="9" y="9"/>
                      <a:pt x="7" y="5"/>
                      <a:pt x="10" y="2"/>
                    </a:cubicBezTo>
                    <a:cubicBezTo>
                      <a:pt x="8" y="1"/>
                      <a:pt x="12" y="3"/>
                      <a:pt x="10" y="2"/>
                    </a:cubicBezTo>
                    <a:cubicBezTo>
                      <a:pt x="9" y="0"/>
                      <a:pt x="8" y="3"/>
                      <a:pt x="7" y="4"/>
                    </a:cubicBezTo>
                    <a:cubicBezTo>
                      <a:pt x="7" y="4"/>
                      <a:pt x="6" y="4"/>
                      <a:pt x="7" y="5"/>
                    </a:cubicBezTo>
                    <a:cubicBezTo>
                      <a:pt x="8" y="6"/>
                      <a:pt x="10" y="5"/>
                      <a:pt x="9" y="7"/>
                    </a:cubicBezTo>
                    <a:cubicBezTo>
                      <a:pt x="8" y="8"/>
                      <a:pt x="6" y="9"/>
                      <a:pt x="5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6" name="Freeform 379">
                <a:extLst>
                  <a:ext uri="{FF2B5EF4-FFF2-40B4-BE49-F238E27FC236}">
                    <a16:creationId xmlns:a16="http://schemas.microsoft.com/office/drawing/2014/main" id="{E20E1CA7-FBF1-41A7-A6BC-019CCB9FEC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7" y="3596"/>
                <a:ext cx="14" cy="16"/>
              </a:xfrm>
              <a:custGeom>
                <a:avLst/>
                <a:gdLst>
                  <a:gd name="T0" fmla="*/ 0 w 11"/>
                  <a:gd name="T1" fmla="*/ 6 h 13"/>
                  <a:gd name="T2" fmla="*/ 8 w 11"/>
                  <a:gd name="T3" fmla="*/ 4 h 13"/>
                  <a:gd name="T4" fmla="*/ 11 w 11"/>
                  <a:gd name="T5" fmla="*/ 1 h 13"/>
                  <a:gd name="T6" fmla="*/ 9 w 11"/>
                  <a:gd name="T7" fmla="*/ 0 h 13"/>
                  <a:gd name="T8" fmla="*/ 3 w 11"/>
                  <a:gd name="T9" fmla="*/ 1 h 13"/>
                  <a:gd name="T10" fmla="*/ 0 w 11"/>
                  <a:gd name="T11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13">
                    <a:moveTo>
                      <a:pt x="0" y="6"/>
                    </a:moveTo>
                    <a:cubicBezTo>
                      <a:pt x="5" y="13"/>
                      <a:pt x="5" y="3"/>
                      <a:pt x="8" y="4"/>
                    </a:cubicBezTo>
                    <a:cubicBezTo>
                      <a:pt x="6" y="3"/>
                      <a:pt x="11" y="2"/>
                      <a:pt x="11" y="1"/>
                    </a:cubicBezTo>
                    <a:cubicBezTo>
                      <a:pt x="10" y="0"/>
                      <a:pt x="9" y="0"/>
                      <a:pt x="9" y="0"/>
                    </a:cubicBezTo>
                    <a:cubicBezTo>
                      <a:pt x="7" y="0"/>
                      <a:pt x="3" y="1"/>
                      <a:pt x="3" y="1"/>
                    </a:cubicBezTo>
                    <a:cubicBezTo>
                      <a:pt x="5" y="5"/>
                      <a:pt x="1" y="5"/>
                      <a:pt x="0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7" name="Freeform 380">
                <a:extLst>
                  <a:ext uri="{FF2B5EF4-FFF2-40B4-BE49-F238E27FC236}">
                    <a16:creationId xmlns:a16="http://schemas.microsoft.com/office/drawing/2014/main" id="{C1B85F9D-2917-4DE0-B9EE-CF6282B7E4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" y="3611"/>
                <a:ext cx="6" cy="11"/>
              </a:xfrm>
              <a:custGeom>
                <a:avLst/>
                <a:gdLst>
                  <a:gd name="T0" fmla="*/ 5 w 5"/>
                  <a:gd name="T1" fmla="*/ 9 h 9"/>
                  <a:gd name="T2" fmla="*/ 2 w 5"/>
                  <a:gd name="T3" fmla="*/ 0 h 9"/>
                  <a:gd name="T4" fmla="*/ 5 w 5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9">
                    <a:moveTo>
                      <a:pt x="5" y="9"/>
                    </a:moveTo>
                    <a:cubicBezTo>
                      <a:pt x="4" y="6"/>
                      <a:pt x="3" y="3"/>
                      <a:pt x="2" y="0"/>
                    </a:cubicBezTo>
                    <a:cubicBezTo>
                      <a:pt x="0" y="6"/>
                      <a:pt x="0" y="6"/>
                      <a:pt x="5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8" name="Freeform 381">
                <a:extLst>
                  <a:ext uri="{FF2B5EF4-FFF2-40B4-BE49-F238E27FC236}">
                    <a16:creationId xmlns:a16="http://schemas.microsoft.com/office/drawing/2014/main" id="{2CBE6018-EA8B-4CCC-9E4A-7A5ACB411F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3755"/>
                <a:ext cx="5" cy="6"/>
              </a:xfrm>
              <a:custGeom>
                <a:avLst/>
                <a:gdLst>
                  <a:gd name="T0" fmla="*/ 1 w 4"/>
                  <a:gd name="T1" fmla="*/ 1 h 5"/>
                  <a:gd name="T2" fmla="*/ 3 w 4"/>
                  <a:gd name="T3" fmla="*/ 5 h 5"/>
                  <a:gd name="T4" fmla="*/ 3 w 4"/>
                  <a:gd name="T5" fmla="*/ 1 h 5"/>
                  <a:gd name="T6" fmla="*/ 1 w 4"/>
                  <a:gd name="T7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5">
                    <a:moveTo>
                      <a:pt x="1" y="1"/>
                    </a:moveTo>
                    <a:cubicBezTo>
                      <a:pt x="0" y="3"/>
                      <a:pt x="1" y="4"/>
                      <a:pt x="3" y="5"/>
                    </a:cubicBezTo>
                    <a:cubicBezTo>
                      <a:pt x="3" y="4"/>
                      <a:pt x="4" y="2"/>
                      <a:pt x="3" y="1"/>
                    </a:cubicBezTo>
                    <a:cubicBezTo>
                      <a:pt x="3" y="0"/>
                      <a:pt x="2" y="0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9" name="Freeform 382">
                <a:extLst>
                  <a:ext uri="{FF2B5EF4-FFF2-40B4-BE49-F238E27FC236}">
                    <a16:creationId xmlns:a16="http://schemas.microsoft.com/office/drawing/2014/main" id="{124439C5-8D83-40A4-A008-7570C64086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5" y="3633"/>
                <a:ext cx="5" cy="5"/>
              </a:xfrm>
              <a:custGeom>
                <a:avLst/>
                <a:gdLst>
                  <a:gd name="T0" fmla="*/ 3 w 4"/>
                  <a:gd name="T1" fmla="*/ 0 h 4"/>
                  <a:gd name="T2" fmla="*/ 0 w 4"/>
                  <a:gd name="T3" fmla="*/ 3 h 4"/>
                  <a:gd name="T4" fmla="*/ 1 w 4"/>
                  <a:gd name="T5" fmla="*/ 4 h 4"/>
                  <a:gd name="T6" fmla="*/ 4 w 4"/>
                  <a:gd name="T7" fmla="*/ 1 h 4"/>
                  <a:gd name="T8" fmla="*/ 3 w 4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3" y="0"/>
                    </a:moveTo>
                    <a:cubicBezTo>
                      <a:pt x="2" y="1"/>
                      <a:pt x="0" y="1"/>
                      <a:pt x="0" y="3"/>
                    </a:cubicBezTo>
                    <a:cubicBezTo>
                      <a:pt x="0" y="4"/>
                      <a:pt x="1" y="4"/>
                      <a:pt x="1" y="4"/>
                    </a:cubicBezTo>
                    <a:cubicBezTo>
                      <a:pt x="3" y="4"/>
                      <a:pt x="3" y="2"/>
                      <a:pt x="4" y="1"/>
                    </a:cubicBezTo>
                    <a:cubicBezTo>
                      <a:pt x="4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0" name="Freeform 383">
                <a:extLst>
                  <a:ext uri="{FF2B5EF4-FFF2-40B4-BE49-F238E27FC236}">
                    <a16:creationId xmlns:a16="http://schemas.microsoft.com/office/drawing/2014/main" id="{D05DB27A-84CB-4478-A852-BC62C81EE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" y="3672"/>
                <a:ext cx="7" cy="5"/>
              </a:xfrm>
              <a:custGeom>
                <a:avLst/>
                <a:gdLst>
                  <a:gd name="T0" fmla="*/ 5 w 5"/>
                  <a:gd name="T1" fmla="*/ 4 h 4"/>
                  <a:gd name="T2" fmla="*/ 0 w 5"/>
                  <a:gd name="T3" fmla="*/ 2 h 4"/>
                  <a:gd name="T4" fmla="*/ 5 w 5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4">
                    <a:moveTo>
                      <a:pt x="5" y="4"/>
                    </a:moveTo>
                    <a:cubicBezTo>
                      <a:pt x="5" y="1"/>
                      <a:pt x="4" y="0"/>
                      <a:pt x="0" y="2"/>
                    </a:cubicBezTo>
                    <a:cubicBezTo>
                      <a:pt x="2" y="3"/>
                      <a:pt x="4" y="3"/>
                      <a:pt x="5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1" name="Freeform 384">
                <a:extLst>
                  <a:ext uri="{FF2B5EF4-FFF2-40B4-BE49-F238E27FC236}">
                    <a16:creationId xmlns:a16="http://schemas.microsoft.com/office/drawing/2014/main" id="{E6571B4B-DFCD-4E21-88B6-5ED428E4C6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" y="3732"/>
                <a:ext cx="5" cy="6"/>
              </a:xfrm>
              <a:custGeom>
                <a:avLst/>
                <a:gdLst>
                  <a:gd name="T0" fmla="*/ 4 w 4"/>
                  <a:gd name="T1" fmla="*/ 5 h 5"/>
                  <a:gd name="T2" fmla="*/ 2 w 4"/>
                  <a:gd name="T3" fmla="*/ 0 h 5"/>
                  <a:gd name="T4" fmla="*/ 4 w 4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cubicBezTo>
                      <a:pt x="3" y="4"/>
                      <a:pt x="3" y="2"/>
                      <a:pt x="2" y="0"/>
                    </a:cubicBezTo>
                    <a:cubicBezTo>
                      <a:pt x="0" y="3"/>
                      <a:pt x="2" y="4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2" name="Freeform 385">
                <a:extLst>
                  <a:ext uri="{FF2B5EF4-FFF2-40B4-BE49-F238E27FC236}">
                    <a16:creationId xmlns:a16="http://schemas.microsoft.com/office/drawing/2014/main" id="{F67EE830-9024-43F8-93AA-1AFE0943B1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7" y="3436"/>
                <a:ext cx="6" cy="5"/>
              </a:xfrm>
              <a:custGeom>
                <a:avLst/>
                <a:gdLst>
                  <a:gd name="T0" fmla="*/ 1 w 5"/>
                  <a:gd name="T1" fmla="*/ 4 h 4"/>
                  <a:gd name="T2" fmla="*/ 5 w 5"/>
                  <a:gd name="T3" fmla="*/ 1 h 4"/>
                  <a:gd name="T4" fmla="*/ 1 w 5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4">
                    <a:moveTo>
                      <a:pt x="1" y="4"/>
                    </a:moveTo>
                    <a:cubicBezTo>
                      <a:pt x="2" y="3"/>
                      <a:pt x="3" y="2"/>
                      <a:pt x="5" y="1"/>
                    </a:cubicBezTo>
                    <a:cubicBezTo>
                      <a:pt x="2" y="0"/>
                      <a:pt x="0" y="0"/>
                      <a:pt x="1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3" name="Freeform 386">
                <a:extLst>
                  <a:ext uri="{FF2B5EF4-FFF2-40B4-BE49-F238E27FC236}">
                    <a16:creationId xmlns:a16="http://schemas.microsoft.com/office/drawing/2014/main" id="{9A433BE5-3C23-432E-B131-D0051872A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" y="3589"/>
                <a:ext cx="5" cy="5"/>
              </a:xfrm>
              <a:custGeom>
                <a:avLst/>
                <a:gdLst>
                  <a:gd name="T0" fmla="*/ 1 w 4"/>
                  <a:gd name="T1" fmla="*/ 2 h 4"/>
                  <a:gd name="T2" fmla="*/ 4 w 4"/>
                  <a:gd name="T3" fmla="*/ 0 h 4"/>
                  <a:gd name="T4" fmla="*/ 0 w 4"/>
                  <a:gd name="T5" fmla="*/ 1 h 4"/>
                  <a:gd name="T6" fmla="*/ 1 w 4"/>
                  <a:gd name="T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1" y="2"/>
                    </a:moveTo>
                    <a:cubicBezTo>
                      <a:pt x="3" y="4"/>
                      <a:pt x="3" y="0"/>
                      <a:pt x="4" y="0"/>
                    </a:cubicBezTo>
                    <a:cubicBezTo>
                      <a:pt x="3" y="0"/>
                      <a:pt x="1" y="0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4" name="Freeform 387">
                <a:extLst>
                  <a:ext uri="{FF2B5EF4-FFF2-40B4-BE49-F238E27FC236}">
                    <a16:creationId xmlns:a16="http://schemas.microsoft.com/office/drawing/2014/main" id="{D9B02839-A453-4E29-8E5C-7D451D48E7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" y="3622"/>
                <a:ext cx="4" cy="5"/>
              </a:xfrm>
              <a:custGeom>
                <a:avLst/>
                <a:gdLst>
                  <a:gd name="T0" fmla="*/ 0 w 3"/>
                  <a:gd name="T1" fmla="*/ 1 h 4"/>
                  <a:gd name="T2" fmla="*/ 2 w 3"/>
                  <a:gd name="T3" fmla="*/ 4 h 4"/>
                  <a:gd name="T4" fmla="*/ 3 w 3"/>
                  <a:gd name="T5" fmla="*/ 3 h 4"/>
                  <a:gd name="T6" fmla="*/ 1 w 3"/>
                  <a:gd name="T7" fmla="*/ 0 h 4"/>
                  <a:gd name="T8" fmla="*/ 0 w 3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1"/>
                    </a:moveTo>
                    <a:cubicBezTo>
                      <a:pt x="0" y="2"/>
                      <a:pt x="1" y="3"/>
                      <a:pt x="2" y="4"/>
                    </a:cubicBezTo>
                    <a:cubicBezTo>
                      <a:pt x="2" y="4"/>
                      <a:pt x="3" y="3"/>
                      <a:pt x="3" y="3"/>
                    </a:cubicBezTo>
                    <a:cubicBezTo>
                      <a:pt x="2" y="2"/>
                      <a:pt x="2" y="1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5" name="Freeform 388">
                <a:extLst>
                  <a:ext uri="{FF2B5EF4-FFF2-40B4-BE49-F238E27FC236}">
                    <a16:creationId xmlns:a16="http://schemas.microsoft.com/office/drawing/2014/main" id="{49400E29-AAD7-4A1A-A86E-20C4A96962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8" y="3272"/>
                <a:ext cx="3" cy="7"/>
              </a:xfrm>
              <a:custGeom>
                <a:avLst/>
                <a:gdLst>
                  <a:gd name="T0" fmla="*/ 2 w 2"/>
                  <a:gd name="T1" fmla="*/ 0 h 5"/>
                  <a:gd name="T2" fmla="*/ 1 w 2"/>
                  <a:gd name="T3" fmla="*/ 5 h 5"/>
                  <a:gd name="T4" fmla="*/ 2 w 2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cubicBezTo>
                      <a:pt x="0" y="1"/>
                      <a:pt x="0" y="3"/>
                      <a:pt x="1" y="5"/>
                    </a:cubicBezTo>
                    <a:cubicBezTo>
                      <a:pt x="1" y="3"/>
                      <a:pt x="2" y="2"/>
                      <a:pt x="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6" name="Freeform 389">
                <a:extLst>
                  <a:ext uri="{FF2B5EF4-FFF2-40B4-BE49-F238E27FC236}">
                    <a16:creationId xmlns:a16="http://schemas.microsoft.com/office/drawing/2014/main" id="{3F44C2ED-DEB7-45D8-88F3-BBFB22E97B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7" y="3260"/>
                <a:ext cx="6" cy="2"/>
              </a:xfrm>
              <a:custGeom>
                <a:avLst/>
                <a:gdLst>
                  <a:gd name="T0" fmla="*/ 5 w 5"/>
                  <a:gd name="T1" fmla="*/ 1 h 2"/>
                  <a:gd name="T2" fmla="*/ 0 w 5"/>
                  <a:gd name="T3" fmla="*/ 2 h 2"/>
                  <a:gd name="T4" fmla="*/ 5 w 5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2">
                    <a:moveTo>
                      <a:pt x="5" y="1"/>
                    </a:moveTo>
                    <a:cubicBezTo>
                      <a:pt x="3" y="0"/>
                      <a:pt x="1" y="0"/>
                      <a:pt x="0" y="2"/>
                    </a:cubicBezTo>
                    <a:cubicBezTo>
                      <a:pt x="2" y="2"/>
                      <a:pt x="3" y="1"/>
                      <a:pt x="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7" name="Freeform 390">
                <a:extLst>
                  <a:ext uri="{FF2B5EF4-FFF2-40B4-BE49-F238E27FC236}">
                    <a16:creationId xmlns:a16="http://schemas.microsoft.com/office/drawing/2014/main" id="{400E5A8D-7B4F-4E33-94D0-A26EE7383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8" y="3232"/>
                <a:ext cx="4" cy="4"/>
              </a:xfrm>
              <a:custGeom>
                <a:avLst/>
                <a:gdLst>
                  <a:gd name="T0" fmla="*/ 0 w 3"/>
                  <a:gd name="T1" fmla="*/ 3 h 3"/>
                  <a:gd name="T2" fmla="*/ 3 w 3"/>
                  <a:gd name="T3" fmla="*/ 1 h 3"/>
                  <a:gd name="T4" fmla="*/ 0 w 3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1" y="2"/>
                      <a:pt x="2" y="2"/>
                      <a:pt x="3" y="1"/>
                    </a:cubicBezTo>
                    <a:cubicBezTo>
                      <a:pt x="1" y="0"/>
                      <a:pt x="0" y="1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8" name="Freeform 391">
                <a:extLst>
                  <a:ext uri="{FF2B5EF4-FFF2-40B4-BE49-F238E27FC236}">
                    <a16:creationId xmlns:a16="http://schemas.microsoft.com/office/drawing/2014/main" id="{1708C1DB-40C2-44DF-8018-A9A85223BA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" y="3404"/>
                <a:ext cx="3" cy="4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2 h 3"/>
                  <a:gd name="T4" fmla="*/ 2 w 2"/>
                  <a:gd name="T5" fmla="*/ 2 h 3"/>
                  <a:gd name="T6" fmla="*/ 1 w 2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1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09" name="Freeform 392">
                <a:extLst>
                  <a:ext uri="{FF2B5EF4-FFF2-40B4-BE49-F238E27FC236}">
                    <a16:creationId xmlns:a16="http://schemas.microsoft.com/office/drawing/2014/main" id="{96C61DDE-6A7B-4A7A-9683-A1F8D827C7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1" y="340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0" name="Freeform 393">
                <a:extLst>
                  <a:ext uri="{FF2B5EF4-FFF2-40B4-BE49-F238E27FC236}">
                    <a16:creationId xmlns:a16="http://schemas.microsoft.com/office/drawing/2014/main" id="{96F47D62-C723-45DF-BE8B-0D419992B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5" y="3365"/>
                <a:ext cx="3" cy="5"/>
              </a:xfrm>
              <a:custGeom>
                <a:avLst/>
                <a:gdLst>
                  <a:gd name="T0" fmla="*/ 1 w 3"/>
                  <a:gd name="T1" fmla="*/ 1 h 4"/>
                  <a:gd name="T2" fmla="*/ 3 w 3"/>
                  <a:gd name="T3" fmla="*/ 4 h 4"/>
                  <a:gd name="T4" fmla="*/ 3 w 3"/>
                  <a:gd name="T5" fmla="*/ 2 h 4"/>
                  <a:gd name="T6" fmla="*/ 1 w 3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4">
                    <a:moveTo>
                      <a:pt x="1" y="1"/>
                    </a:moveTo>
                    <a:cubicBezTo>
                      <a:pt x="0" y="2"/>
                      <a:pt x="2" y="3"/>
                      <a:pt x="3" y="4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1"/>
                      <a:pt x="3" y="0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1" name="Freeform 394">
                <a:extLst>
                  <a:ext uri="{FF2B5EF4-FFF2-40B4-BE49-F238E27FC236}">
                    <a16:creationId xmlns:a16="http://schemas.microsoft.com/office/drawing/2014/main" id="{8BFDD77D-E00B-4B59-8C11-F049F5D4EB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4" y="3627"/>
                <a:ext cx="5" cy="4"/>
              </a:xfrm>
              <a:custGeom>
                <a:avLst/>
                <a:gdLst>
                  <a:gd name="T0" fmla="*/ 4 w 4"/>
                  <a:gd name="T1" fmla="*/ 0 h 3"/>
                  <a:gd name="T2" fmla="*/ 0 w 4"/>
                  <a:gd name="T3" fmla="*/ 2 h 3"/>
                  <a:gd name="T4" fmla="*/ 4 w 4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cubicBezTo>
                      <a:pt x="2" y="1"/>
                      <a:pt x="1" y="2"/>
                      <a:pt x="0" y="2"/>
                    </a:cubicBezTo>
                    <a:cubicBezTo>
                      <a:pt x="1" y="3"/>
                      <a:pt x="2" y="3"/>
                      <a:pt x="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2" name="Freeform 395">
                <a:extLst>
                  <a:ext uri="{FF2B5EF4-FFF2-40B4-BE49-F238E27FC236}">
                    <a16:creationId xmlns:a16="http://schemas.microsoft.com/office/drawing/2014/main" id="{97B8B699-C58C-423F-B0A6-A651CD268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" y="3449"/>
                <a:ext cx="6" cy="10"/>
              </a:xfrm>
              <a:custGeom>
                <a:avLst/>
                <a:gdLst>
                  <a:gd name="T0" fmla="*/ 2 w 5"/>
                  <a:gd name="T1" fmla="*/ 0 h 8"/>
                  <a:gd name="T2" fmla="*/ 1 w 5"/>
                  <a:gd name="T3" fmla="*/ 3 h 8"/>
                  <a:gd name="T4" fmla="*/ 1 w 5"/>
                  <a:gd name="T5" fmla="*/ 8 h 8"/>
                  <a:gd name="T6" fmla="*/ 2 w 5"/>
                  <a:gd name="T7" fmla="*/ 3 h 8"/>
                  <a:gd name="T8" fmla="*/ 3 w 5"/>
                  <a:gd name="T9" fmla="*/ 0 h 8"/>
                  <a:gd name="T10" fmla="*/ 2 w 5"/>
                  <a:gd name="T1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8">
                    <a:moveTo>
                      <a:pt x="2" y="0"/>
                    </a:moveTo>
                    <a:cubicBezTo>
                      <a:pt x="1" y="1"/>
                      <a:pt x="0" y="1"/>
                      <a:pt x="1" y="3"/>
                    </a:cubicBezTo>
                    <a:cubicBezTo>
                      <a:pt x="1" y="4"/>
                      <a:pt x="1" y="6"/>
                      <a:pt x="1" y="8"/>
                    </a:cubicBezTo>
                    <a:cubicBezTo>
                      <a:pt x="5" y="6"/>
                      <a:pt x="3" y="4"/>
                      <a:pt x="2" y="3"/>
                    </a:cubicBezTo>
                    <a:cubicBezTo>
                      <a:pt x="2" y="2"/>
                      <a:pt x="3" y="1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3" name="Freeform 396">
                <a:extLst>
                  <a:ext uri="{FF2B5EF4-FFF2-40B4-BE49-F238E27FC236}">
                    <a16:creationId xmlns:a16="http://schemas.microsoft.com/office/drawing/2014/main" id="{7D4DC1FD-4F86-4DAD-A74A-99243DE648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3302"/>
                <a:ext cx="2" cy="5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0 h 4"/>
                  <a:gd name="T4" fmla="*/ 2 w 2"/>
                  <a:gd name="T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4">
                    <a:moveTo>
                      <a:pt x="2" y="3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0" y="2"/>
                      <a:pt x="0" y="4"/>
                      <a:pt x="2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4" name="Oval 397">
                <a:extLst>
                  <a:ext uri="{FF2B5EF4-FFF2-40B4-BE49-F238E27FC236}">
                    <a16:creationId xmlns:a16="http://schemas.microsoft.com/office/drawing/2014/main" id="{3BD15514-AEE2-4E66-BAC5-EC6E067E5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2" y="3225"/>
                <a:ext cx="1" cy="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5" name="Freeform 398">
                <a:extLst>
                  <a:ext uri="{FF2B5EF4-FFF2-40B4-BE49-F238E27FC236}">
                    <a16:creationId xmlns:a16="http://schemas.microsoft.com/office/drawing/2014/main" id="{C5825AA7-FC1B-4095-B157-41590B7561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8" y="3225"/>
                <a:ext cx="4" cy="2"/>
              </a:xfrm>
              <a:custGeom>
                <a:avLst/>
                <a:gdLst>
                  <a:gd name="T0" fmla="*/ 0 w 3"/>
                  <a:gd name="T1" fmla="*/ 2 h 2"/>
                  <a:gd name="T2" fmla="*/ 3 w 3"/>
                  <a:gd name="T3" fmla="*/ 0 h 2"/>
                  <a:gd name="T4" fmla="*/ 0 w 3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cubicBezTo>
                      <a:pt x="1" y="2"/>
                      <a:pt x="2" y="1"/>
                      <a:pt x="3" y="0"/>
                    </a:cubicBezTo>
                    <a:cubicBezTo>
                      <a:pt x="2" y="0"/>
                      <a:pt x="0" y="0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6" name="Freeform 399">
                <a:extLst>
                  <a:ext uri="{FF2B5EF4-FFF2-40B4-BE49-F238E27FC236}">
                    <a16:creationId xmlns:a16="http://schemas.microsoft.com/office/drawing/2014/main" id="{84C98E44-6B78-4248-8A46-754752275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8" y="3148"/>
                <a:ext cx="5" cy="4"/>
              </a:xfrm>
              <a:custGeom>
                <a:avLst/>
                <a:gdLst>
                  <a:gd name="T0" fmla="*/ 2 w 4"/>
                  <a:gd name="T1" fmla="*/ 1 h 3"/>
                  <a:gd name="T2" fmla="*/ 4 w 4"/>
                  <a:gd name="T3" fmla="*/ 1 h 3"/>
                  <a:gd name="T4" fmla="*/ 4 w 4"/>
                  <a:gd name="T5" fmla="*/ 0 h 3"/>
                  <a:gd name="T6" fmla="*/ 2 w 4"/>
                  <a:gd name="T7" fmla="*/ 0 h 3"/>
                  <a:gd name="T8" fmla="*/ 0 w 4"/>
                  <a:gd name="T9" fmla="*/ 1 h 3"/>
                  <a:gd name="T10" fmla="*/ 2 w 4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3">
                    <a:moveTo>
                      <a:pt x="2" y="1"/>
                    </a:moveTo>
                    <a:cubicBezTo>
                      <a:pt x="3" y="1"/>
                      <a:pt x="4" y="1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cubicBezTo>
                      <a:pt x="4" y="0"/>
                      <a:pt x="3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1" y="3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7" name="Freeform 400">
                <a:extLst>
                  <a:ext uri="{FF2B5EF4-FFF2-40B4-BE49-F238E27FC236}">
                    <a16:creationId xmlns:a16="http://schemas.microsoft.com/office/drawing/2014/main" id="{D9C7E3E0-1391-49A5-ABB2-74EE9EA1BA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" y="374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8" name="Freeform 401">
                <a:extLst>
                  <a:ext uri="{FF2B5EF4-FFF2-40B4-BE49-F238E27FC236}">
                    <a16:creationId xmlns:a16="http://schemas.microsoft.com/office/drawing/2014/main" id="{010E4E0E-20E7-4682-8E40-9DA64FF0A3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" y="319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9" name="Freeform 402">
                <a:extLst>
                  <a:ext uri="{FF2B5EF4-FFF2-40B4-BE49-F238E27FC236}">
                    <a16:creationId xmlns:a16="http://schemas.microsoft.com/office/drawing/2014/main" id="{5D3B5322-CC35-4DB6-A466-3F11F7DEA2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6" y="354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20" name="Freeform 403">
                <a:extLst>
                  <a:ext uri="{FF2B5EF4-FFF2-40B4-BE49-F238E27FC236}">
                    <a16:creationId xmlns:a16="http://schemas.microsoft.com/office/drawing/2014/main" id="{69329F1D-D13A-4230-A99A-1F2E09E13D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" y="331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21" name="Freeform 404">
                <a:extLst>
                  <a:ext uri="{FF2B5EF4-FFF2-40B4-BE49-F238E27FC236}">
                    <a16:creationId xmlns:a16="http://schemas.microsoft.com/office/drawing/2014/main" id="{897D5414-D8EB-4F4D-93C3-542B86A33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" y="3231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22" name="Freeform 405">
                <a:extLst>
                  <a:ext uri="{FF2B5EF4-FFF2-40B4-BE49-F238E27FC236}">
                    <a16:creationId xmlns:a16="http://schemas.microsoft.com/office/drawing/2014/main" id="{62998127-282E-44BB-B9A7-3EB139E3D7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3" y="314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19" name="Freeform 407">
              <a:extLst>
                <a:ext uri="{FF2B5EF4-FFF2-40B4-BE49-F238E27FC236}">
                  <a16:creationId xmlns:a16="http://schemas.microsoft.com/office/drawing/2014/main" id="{F688ACD5-EBE3-4691-9DAE-8693D0CC7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513" y="4994275"/>
              <a:ext cx="7938" cy="7938"/>
            </a:xfrm>
            <a:custGeom>
              <a:avLst/>
              <a:gdLst>
                <a:gd name="T0" fmla="*/ 4 w 4"/>
                <a:gd name="T1" fmla="*/ 0 h 4"/>
                <a:gd name="T2" fmla="*/ 0 w 4"/>
                <a:gd name="T3" fmla="*/ 2 h 4"/>
                <a:gd name="T4" fmla="*/ 4 w 4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2"/>
                    <a:pt x="1" y="0"/>
                    <a:pt x="0" y="2"/>
                  </a:cubicBezTo>
                  <a:cubicBezTo>
                    <a:pt x="2" y="4"/>
                    <a:pt x="4" y="3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0" name="Freeform 408">
              <a:extLst>
                <a:ext uri="{FF2B5EF4-FFF2-40B4-BE49-F238E27FC236}">
                  <a16:creationId xmlns:a16="http://schemas.microsoft.com/office/drawing/2014/main" id="{845B51FB-9CB8-4B56-BB43-9513C2FC3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488" y="54340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1" name="Freeform 409">
              <a:extLst>
                <a:ext uri="{FF2B5EF4-FFF2-40B4-BE49-F238E27FC236}">
                  <a16:creationId xmlns:a16="http://schemas.microsoft.com/office/drawing/2014/main" id="{D679F57E-B46D-41B5-AC87-B5D9582C6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175" y="6080125"/>
              <a:ext cx="0" cy="1588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2" name="Freeform 410">
              <a:extLst>
                <a:ext uri="{FF2B5EF4-FFF2-40B4-BE49-F238E27FC236}">
                  <a16:creationId xmlns:a16="http://schemas.microsoft.com/office/drawing/2014/main" id="{39623DDF-D942-4B57-B299-9B6B810A6F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35750" y="4857750"/>
              <a:ext cx="223838" cy="223838"/>
            </a:xfrm>
            <a:custGeom>
              <a:avLst/>
              <a:gdLst>
                <a:gd name="T0" fmla="*/ 57 w 113"/>
                <a:gd name="T1" fmla="*/ 112 h 112"/>
                <a:gd name="T2" fmla="*/ 0 w 113"/>
                <a:gd name="T3" fmla="*/ 56 h 112"/>
                <a:gd name="T4" fmla="*/ 57 w 113"/>
                <a:gd name="T5" fmla="*/ 0 h 112"/>
                <a:gd name="T6" fmla="*/ 113 w 113"/>
                <a:gd name="T7" fmla="*/ 56 h 112"/>
                <a:gd name="T8" fmla="*/ 57 w 113"/>
                <a:gd name="T9" fmla="*/ 112 h 112"/>
                <a:gd name="T10" fmla="*/ 57 w 113"/>
                <a:gd name="T11" fmla="*/ 7 h 112"/>
                <a:gd name="T12" fmla="*/ 8 w 113"/>
                <a:gd name="T13" fmla="*/ 56 h 112"/>
                <a:gd name="T14" fmla="*/ 57 w 113"/>
                <a:gd name="T15" fmla="*/ 104 h 112"/>
                <a:gd name="T16" fmla="*/ 105 w 113"/>
                <a:gd name="T17" fmla="*/ 56 h 112"/>
                <a:gd name="T18" fmla="*/ 57 w 113"/>
                <a:gd name="T19" fmla="*/ 7 h 112"/>
                <a:gd name="T20" fmla="*/ 72 w 113"/>
                <a:gd name="T21" fmla="*/ 88 h 112"/>
                <a:gd name="T22" fmla="*/ 56 w 113"/>
                <a:gd name="T23" fmla="*/ 62 h 112"/>
                <a:gd name="T24" fmla="*/ 47 w 113"/>
                <a:gd name="T25" fmla="*/ 62 h 112"/>
                <a:gd name="T26" fmla="*/ 47 w 113"/>
                <a:gd name="T27" fmla="*/ 88 h 112"/>
                <a:gd name="T28" fmla="*/ 37 w 113"/>
                <a:gd name="T29" fmla="*/ 88 h 112"/>
                <a:gd name="T30" fmla="*/ 37 w 113"/>
                <a:gd name="T31" fmla="*/ 23 h 112"/>
                <a:gd name="T32" fmla="*/ 58 w 113"/>
                <a:gd name="T33" fmla="*/ 23 h 112"/>
                <a:gd name="T34" fmla="*/ 80 w 113"/>
                <a:gd name="T35" fmla="*/ 42 h 112"/>
                <a:gd name="T36" fmla="*/ 66 w 113"/>
                <a:gd name="T37" fmla="*/ 61 h 112"/>
                <a:gd name="T38" fmla="*/ 83 w 113"/>
                <a:gd name="T39" fmla="*/ 88 h 112"/>
                <a:gd name="T40" fmla="*/ 72 w 113"/>
                <a:gd name="T41" fmla="*/ 88 h 112"/>
                <a:gd name="T42" fmla="*/ 57 w 113"/>
                <a:gd name="T43" fmla="*/ 31 h 112"/>
                <a:gd name="T44" fmla="*/ 47 w 113"/>
                <a:gd name="T45" fmla="*/ 31 h 112"/>
                <a:gd name="T46" fmla="*/ 47 w 113"/>
                <a:gd name="T47" fmla="*/ 54 h 112"/>
                <a:gd name="T48" fmla="*/ 57 w 113"/>
                <a:gd name="T49" fmla="*/ 54 h 112"/>
                <a:gd name="T50" fmla="*/ 69 w 113"/>
                <a:gd name="T51" fmla="*/ 42 h 112"/>
                <a:gd name="T52" fmla="*/ 57 w 113"/>
                <a:gd name="T53" fmla="*/ 3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3" h="112">
                  <a:moveTo>
                    <a:pt x="57" y="112"/>
                  </a:moveTo>
                  <a:cubicBezTo>
                    <a:pt x="25" y="112"/>
                    <a:pt x="0" y="87"/>
                    <a:pt x="0" y="56"/>
                  </a:cubicBezTo>
                  <a:cubicBezTo>
                    <a:pt x="0" y="24"/>
                    <a:pt x="25" y="0"/>
                    <a:pt x="57" y="0"/>
                  </a:cubicBezTo>
                  <a:cubicBezTo>
                    <a:pt x="88" y="0"/>
                    <a:pt x="113" y="24"/>
                    <a:pt x="113" y="56"/>
                  </a:cubicBezTo>
                  <a:cubicBezTo>
                    <a:pt x="113" y="87"/>
                    <a:pt x="88" y="112"/>
                    <a:pt x="57" y="112"/>
                  </a:cubicBezTo>
                  <a:close/>
                  <a:moveTo>
                    <a:pt x="57" y="7"/>
                  </a:moveTo>
                  <a:cubicBezTo>
                    <a:pt x="29" y="7"/>
                    <a:pt x="8" y="29"/>
                    <a:pt x="8" y="56"/>
                  </a:cubicBezTo>
                  <a:cubicBezTo>
                    <a:pt x="8" y="83"/>
                    <a:pt x="29" y="104"/>
                    <a:pt x="57" y="104"/>
                  </a:cubicBezTo>
                  <a:cubicBezTo>
                    <a:pt x="84" y="104"/>
                    <a:pt x="105" y="83"/>
                    <a:pt x="105" y="56"/>
                  </a:cubicBezTo>
                  <a:cubicBezTo>
                    <a:pt x="105" y="29"/>
                    <a:pt x="84" y="7"/>
                    <a:pt x="57" y="7"/>
                  </a:cubicBezTo>
                  <a:close/>
                  <a:moveTo>
                    <a:pt x="72" y="88"/>
                  </a:moveTo>
                  <a:cubicBezTo>
                    <a:pt x="56" y="62"/>
                    <a:pt x="56" y="62"/>
                    <a:pt x="56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70" y="23"/>
                    <a:pt x="80" y="29"/>
                    <a:pt x="80" y="42"/>
                  </a:cubicBezTo>
                  <a:cubicBezTo>
                    <a:pt x="80" y="56"/>
                    <a:pt x="69" y="60"/>
                    <a:pt x="66" y="61"/>
                  </a:cubicBezTo>
                  <a:cubicBezTo>
                    <a:pt x="83" y="88"/>
                    <a:pt x="83" y="88"/>
                    <a:pt x="83" y="88"/>
                  </a:cubicBezTo>
                  <a:lnTo>
                    <a:pt x="72" y="88"/>
                  </a:lnTo>
                  <a:close/>
                  <a:moveTo>
                    <a:pt x="57" y="31"/>
                  </a:moveTo>
                  <a:cubicBezTo>
                    <a:pt x="47" y="31"/>
                    <a:pt x="47" y="31"/>
                    <a:pt x="47" y="31"/>
                  </a:cubicBezTo>
                  <a:cubicBezTo>
                    <a:pt x="47" y="54"/>
                    <a:pt x="47" y="54"/>
                    <a:pt x="47" y="54"/>
                  </a:cubicBezTo>
                  <a:cubicBezTo>
                    <a:pt x="57" y="54"/>
                    <a:pt x="57" y="54"/>
                    <a:pt x="57" y="54"/>
                  </a:cubicBezTo>
                  <a:cubicBezTo>
                    <a:pt x="65" y="54"/>
                    <a:pt x="69" y="50"/>
                    <a:pt x="69" y="42"/>
                  </a:cubicBezTo>
                  <a:cubicBezTo>
                    <a:pt x="70" y="35"/>
                    <a:pt x="65" y="31"/>
                    <a:pt x="5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21" name="グループ化 420"/>
          <p:cNvGrpSpPr/>
          <p:nvPr userDrawn="1"/>
        </p:nvGrpSpPr>
        <p:grpSpPr>
          <a:xfrm>
            <a:off x="5683475" y="171308"/>
            <a:ext cx="978479" cy="140380"/>
            <a:chOff x="7931993" y="169590"/>
            <a:chExt cx="1084230" cy="155552"/>
          </a:xfrm>
        </p:grpSpPr>
        <p:grpSp>
          <p:nvGrpSpPr>
            <p:cNvPr id="422" name="グループ化 421"/>
            <p:cNvGrpSpPr/>
            <p:nvPr userDrawn="1"/>
          </p:nvGrpSpPr>
          <p:grpSpPr>
            <a:xfrm>
              <a:off x="8581124" y="169590"/>
              <a:ext cx="435099" cy="155552"/>
              <a:chOff x="8581124" y="169590"/>
              <a:chExt cx="435099" cy="155552"/>
            </a:xfrm>
            <a:effectLst>
              <a:glow rad="63500">
                <a:srgbClr val="BA7E06">
                  <a:alpha val="30000"/>
                </a:srgbClr>
              </a:glow>
              <a:outerShdw blurRad="38100" sx="102000" sy="102000" algn="ctr" rotWithShape="0">
                <a:srgbClr val="BA7E06">
                  <a:alpha val="40000"/>
                </a:srgbClr>
              </a:outerShdw>
            </a:effectLst>
          </p:grpSpPr>
          <p:sp>
            <p:nvSpPr>
              <p:cNvPr id="428" name="Freeform 6"/>
              <p:cNvSpPr>
                <a:spLocks/>
              </p:cNvSpPr>
              <p:nvPr/>
            </p:nvSpPr>
            <p:spPr bwMode="auto">
              <a:xfrm>
                <a:off x="8581124" y="171204"/>
                <a:ext cx="116043" cy="152322"/>
              </a:xfrm>
              <a:custGeom>
                <a:avLst/>
                <a:gdLst>
                  <a:gd name="T0" fmla="*/ 510 w 1868"/>
                  <a:gd name="T1" fmla="*/ 0 h 2452"/>
                  <a:gd name="T2" fmla="*/ 510 w 1868"/>
                  <a:gd name="T3" fmla="*/ 1986 h 2452"/>
                  <a:gd name="T4" fmla="*/ 1868 w 1868"/>
                  <a:gd name="T5" fmla="*/ 1986 h 2452"/>
                  <a:gd name="T6" fmla="*/ 1868 w 1868"/>
                  <a:gd name="T7" fmla="*/ 2452 h 2452"/>
                  <a:gd name="T8" fmla="*/ 0 w 1868"/>
                  <a:gd name="T9" fmla="*/ 2452 h 2452"/>
                  <a:gd name="T10" fmla="*/ 0 w 1868"/>
                  <a:gd name="T11" fmla="*/ 0 h 2452"/>
                  <a:gd name="T12" fmla="*/ 510 w 1868"/>
                  <a:gd name="T13" fmla="*/ 0 h 2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8" h="2452">
                    <a:moveTo>
                      <a:pt x="510" y="0"/>
                    </a:moveTo>
                    <a:lnTo>
                      <a:pt x="510" y="1986"/>
                    </a:lnTo>
                    <a:lnTo>
                      <a:pt x="1868" y="1986"/>
                    </a:lnTo>
                    <a:lnTo>
                      <a:pt x="1868" y="2452"/>
                    </a:lnTo>
                    <a:lnTo>
                      <a:pt x="0" y="2452"/>
                    </a:lnTo>
                    <a:lnTo>
                      <a:pt x="0" y="0"/>
                    </a:lnTo>
                    <a:lnTo>
                      <a:pt x="51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9" name="Freeform 7"/>
              <p:cNvSpPr>
                <a:spLocks noEditPoints="1"/>
              </p:cNvSpPr>
              <p:nvPr/>
            </p:nvSpPr>
            <p:spPr bwMode="auto">
              <a:xfrm>
                <a:off x="8713941" y="171204"/>
                <a:ext cx="136916" cy="152322"/>
              </a:xfrm>
              <a:custGeom>
                <a:avLst/>
                <a:gdLst>
                  <a:gd name="T0" fmla="*/ 625 w 933"/>
                  <a:gd name="T1" fmla="*/ 0 h 1038"/>
                  <a:gd name="T2" fmla="*/ 925 w 933"/>
                  <a:gd name="T3" fmla="*/ 287 h 1038"/>
                  <a:gd name="T4" fmla="*/ 774 w 933"/>
                  <a:gd name="T5" fmla="*/ 549 h 1038"/>
                  <a:gd name="T6" fmla="*/ 910 w 933"/>
                  <a:gd name="T7" fmla="*/ 746 h 1038"/>
                  <a:gd name="T8" fmla="*/ 910 w 933"/>
                  <a:gd name="T9" fmla="*/ 841 h 1038"/>
                  <a:gd name="T10" fmla="*/ 933 w 933"/>
                  <a:gd name="T11" fmla="*/ 1038 h 1038"/>
                  <a:gd name="T12" fmla="*/ 709 w 933"/>
                  <a:gd name="T13" fmla="*/ 1038 h 1038"/>
                  <a:gd name="T14" fmla="*/ 695 w 933"/>
                  <a:gd name="T15" fmla="*/ 879 h 1038"/>
                  <a:gd name="T16" fmla="*/ 695 w 933"/>
                  <a:gd name="T17" fmla="*/ 779 h 1038"/>
                  <a:gd name="T18" fmla="*/ 554 w 933"/>
                  <a:gd name="T19" fmla="*/ 648 h 1038"/>
                  <a:gd name="T20" fmla="*/ 216 w 933"/>
                  <a:gd name="T21" fmla="*/ 648 h 1038"/>
                  <a:gd name="T22" fmla="*/ 216 w 933"/>
                  <a:gd name="T23" fmla="*/ 1038 h 1038"/>
                  <a:gd name="T24" fmla="*/ 0 w 933"/>
                  <a:gd name="T25" fmla="*/ 1038 h 1038"/>
                  <a:gd name="T26" fmla="*/ 0 w 933"/>
                  <a:gd name="T27" fmla="*/ 0 h 1038"/>
                  <a:gd name="T28" fmla="*/ 625 w 933"/>
                  <a:gd name="T29" fmla="*/ 0 h 1038"/>
                  <a:gd name="T30" fmla="*/ 216 w 933"/>
                  <a:gd name="T31" fmla="*/ 197 h 1038"/>
                  <a:gd name="T32" fmla="*/ 216 w 933"/>
                  <a:gd name="T33" fmla="*/ 456 h 1038"/>
                  <a:gd name="T34" fmla="*/ 581 w 933"/>
                  <a:gd name="T35" fmla="*/ 456 h 1038"/>
                  <a:gd name="T36" fmla="*/ 709 w 933"/>
                  <a:gd name="T37" fmla="*/ 316 h 1038"/>
                  <a:gd name="T38" fmla="*/ 584 w 933"/>
                  <a:gd name="T39" fmla="*/ 197 h 1038"/>
                  <a:gd name="T40" fmla="*/ 216 w 933"/>
                  <a:gd name="T41" fmla="*/ 197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33" h="1038">
                    <a:moveTo>
                      <a:pt x="625" y="0"/>
                    </a:moveTo>
                    <a:cubicBezTo>
                      <a:pt x="717" y="0"/>
                      <a:pt x="925" y="0"/>
                      <a:pt x="925" y="287"/>
                    </a:cubicBezTo>
                    <a:cubicBezTo>
                      <a:pt x="925" y="362"/>
                      <a:pt x="922" y="501"/>
                      <a:pt x="774" y="549"/>
                    </a:cubicBezTo>
                    <a:cubicBezTo>
                      <a:pt x="873" y="573"/>
                      <a:pt x="910" y="643"/>
                      <a:pt x="910" y="746"/>
                    </a:cubicBezTo>
                    <a:cubicBezTo>
                      <a:pt x="910" y="841"/>
                      <a:pt x="910" y="841"/>
                      <a:pt x="910" y="841"/>
                    </a:cubicBezTo>
                    <a:cubicBezTo>
                      <a:pt x="910" y="951"/>
                      <a:pt x="927" y="1013"/>
                      <a:pt x="933" y="1038"/>
                    </a:cubicBezTo>
                    <a:cubicBezTo>
                      <a:pt x="709" y="1038"/>
                      <a:pt x="709" y="1038"/>
                      <a:pt x="709" y="1038"/>
                    </a:cubicBezTo>
                    <a:cubicBezTo>
                      <a:pt x="699" y="990"/>
                      <a:pt x="695" y="928"/>
                      <a:pt x="695" y="879"/>
                    </a:cubicBezTo>
                    <a:cubicBezTo>
                      <a:pt x="695" y="779"/>
                      <a:pt x="695" y="779"/>
                      <a:pt x="695" y="779"/>
                    </a:cubicBezTo>
                    <a:cubicBezTo>
                      <a:pt x="695" y="648"/>
                      <a:pt x="621" y="648"/>
                      <a:pt x="554" y="648"/>
                    </a:cubicBezTo>
                    <a:cubicBezTo>
                      <a:pt x="216" y="648"/>
                      <a:pt x="216" y="648"/>
                      <a:pt x="216" y="648"/>
                    </a:cubicBezTo>
                    <a:cubicBezTo>
                      <a:pt x="216" y="1038"/>
                      <a:pt x="216" y="1038"/>
                      <a:pt x="216" y="1038"/>
                    </a:cubicBezTo>
                    <a:cubicBezTo>
                      <a:pt x="0" y="1038"/>
                      <a:pt x="0" y="1038"/>
                      <a:pt x="0" y="1038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625" y="0"/>
                    </a:lnTo>
                    <a:close/>
                    <a:moveTo>
                      <a:pt x="216" y="197"/>
                    </a:moveTo>
                    <a:cubicBezTo>
                      <a:pt x="216" y="456"/>
                      <a:pt x="216" y="456"/>
                      <a:pt x="216" y="456"/>
                    </a:cubicBezTo>
                    <a:cubicBezTo>
                      <a:pt x="581" y="456"/>
                      <a:pt x="581" y="456"/>
                      <a:pt x="581" y="456"/>
                    </a:cubicBezTo>
                    <a:cubicBezTo>
                      <a:pt x="665" y="456"/>
                      <a:pt x="709" y="431"/>
                      <a:pt x="709" y="316"/>
                    </a:cubicBezTo>
                    <a:cubicBezTo>
                      <a:pt x="709" y="219"/>
                      <a:pt x="657" y="197"/>
                      <a:pt x="584" y="197"/>
                    </a:cubicBezTo>
                    <a:lnTo>
                      <a:pt x="216" y="1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0" name="Freeform 8"/>
              <p:cNvSpPr>
                <a:spLocks/>
              </p:cNvSpPr>
              <p:nvPr/>
            </p:nvSpPr>
            <p:spPr bwMode="auto">
              <a:xfrm>
                <a:off x="8869182" y="169590"/>
                <a:ext cx="147041" cy="155552"/>
              </a:xfrm>
              <a:custGeom>
                <a:avLst/>
                <a:gdLst>
                  <a:gd name="T0" fmla="*/ 779 w 1002"/>
                  <a:gd name="T1" fmla="*/ 365 h 1060"/>
                  <a:gd name="T2" fmla="*/ 499 w 1002"/>
                  <a:gd name="T3" fmla="*/ 198 h 1060"/>
                  <a:gd name="T4" fmla="*/ 216 w 1002"/>
                  <a:gd name="T5" fmla="*/ 554 h 1060"/>
                  <a:gd name="T6" fmla="*/ 489 w 1002"/>
                  <a:gd name="T7" fmla="*/ 862 h 1060"/>
                  <a:gd name="T8" fmla="*/ 787 w 1002"/>
                  <a:gd name="T9" fmla="*/ 653 h 1060"/>
                  <a:gd name="T10" fmla="*/ 489 w 1002"/>
                  <a:gd name="T11" fmla="*/ 653 h 1060"/>
                  <a:gd name="T12" fmla="*/ 489 w 1002"/>
                  <a:gd name="T13" fmla="*/ 477 h 1060"/>
                  <a:gd name="T14" fmla="*/ 1002 w 1002"/>
                  <a:gd name="T15" fmla="*/ 477 h 1060"/>
                  <a:gd name="T16" fmla="*/ 969 w 1002"/>
                  <a:gd name="T17" fmla="*/ 883 h 1060"/>
                  <a:gd name="T18" fmla="*/ 521 w 1002"/>
                  <a:gd name="T19" fmla="*/ 1060 h 1060"/>
                  <a:gd name="T20" fmla="*/ 73 w 1002"/>
                  <a:gd name="T21" fmla="*/ 933 h 1060"/>
                  <a:gd name="T22" fmla="*/ 0 w 1002"/>
                  <a:gd name="T23" fmla="*/ 522 h 1060"/>
                  <a:gd name="T24" fmla="*/ 103 w 1002"/>
                  <a:gd name="T25" fmla="*/ 92 h 1060"/>
                  <a:gd name="T26" fmla="*/ 477 w 1002"/>
                  <a:gd name="T27" fmla="*/ 0 h 1060"/>
                  <a:gd name="T28" fmla="*/ 997 w 1002"/>
                  <a:gd name="T29" fmla="*/ 365 h 1060"/>
                  <a:gd name="T30" fmla="*/ 779 w 1002"/>
                  <a:gd name="T31" fmla="*/ 365 h 10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02" h="1060">
                    <a:moveTo>
                      <a:pt x="779" y="365"/>
                    </a:moveTo>
                    <a:cubicBezTo>
                      <a:pt x="785" y="198"/>
                      <a:pt x="688" y="198"/>
                      <a:pt x="499" y="198"/>
                    </a:cubicBezTo>
                    <a:cubicBezTo>
                      <a:pt x="245" y="198"/>
                      <a:pt x="216" y="214"/>
                      <a:pt x="216" y="554"/>
                    </a:cubicBezTo>
                    <a:cubicBezTo>
                      <a:pt x="216" y="794"/>
                      <a:pt x="219" y="862"/>
                      <a:pt x="489" y="862"/>
                    </a:cubicBezTo>
                    <a:cubicBezTo>
                      <a:pt x="715" y="862"/>
                      <a:pt x="791" y="862"/>
                      <a:pt x="787" y="653"/>
                    </a:cubicBezTo>
                    <a:cubicBezTo>
                      <a:pt x="489" y="653"/>
                      <a:pt x="489" y="653"/>
                      <a:pt x="489" y="653"/>
                    </a:cubicBezTo>
                    <a:cubicBezTo>
                      <a:pt x="489" y="477"/>
                      <a:pt x="489" y="477"/>
                      <a:pt x="489" y="477"/>
                    </a:cubicBezTo>
                    <a:cubicBezTo>
                      <a:pt x="1002" y="477"/>
                      <a:pt x="1002" y="477"/>
                      <a:pt x="1002" y="477"/>
                    </a:cubicBezTo>
                    <a:cubicBezTo>
                      <a:pt x="1001" y="778"/>
                      <a:pt x="1001" y="803"/>
                      <a:pt x="969" y="883"/>
                    </a:cubicBezTo>
                    <a:cubicBezTo>
                      <a:pt x="899" y="1060"/>
                      <a:pt x="684" y="1060"/>
                      <a:pt x="521" y="1060"/>
                    </a:cubicBezTo>
                    <a:cubicBezTo>
                      <a:pt x="256" y="1060"/>
                      <a:pt x="141" y="1039"/>
                      <a:pt x="73" y="933"/>
                    </a:cubicBezTo>
                    <a:cubicBezTo>
                      <a:pt x="17" y="849"/>
                      <a:pt x="0" y="763"/>
                      <a:pt x="0" y="522"/>
                    </a:cubicBezTo>
                    <a:cubicBezTo>
                      <a:pt x="0" y="260"/>
                      <a:pt x="27" y="161"/>
                      <a:pt x="103" y="92"/>
                    </a:cubicBezTo>
                    <a:cubicBezTo>
                      <a:pt x="185" y="19"/>
                      <a:pt x="281" y="0"/>
                      <a:pt x="477" y="0"/>
                    </a:cubicBezTo>
                    <a:cubicBezTo>
                      <a:pt x="765" y="0"/>
                      <a:pt x="998" y="8"/>
                      <a:pt x="997" y="365"/>
                    </a:cubicBezTo>
                    <a:lnTo>
                      <a:pt x="779" y="3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423" name="グループ化 422"/>
            <p:cNvGrpSpPr/>
            <p:nvPr userDrawn="1"/>
          </p:nvGrpSpPr>
          <p:grpSpPr>
            <a:xfrm>
              <a:off x="7931993" y="170335"/>
              <a:ext cx="597422" cy="154372"/>
              <a:chOff x="7931993" y="170335"/>
              <a:chExt cx="597422" cy="154372"/>
            </a:xfrm>
            <a:effectLst>
              <a:glow rad="63500">
                <a:srgbClr val="34628C">
                  <a:alpha val="15000"/>
                </a:srgbClr>
              </a:glow>
              <a:outerShdw blurRad="38100" sx="102000" sy="102000" algn="ctr" rotWithShape="0">
                <a:srgbClr val="34628C">
                  <a:alpha val="70000"/>
                </a:srgbClr>
              </a:outerShdw>
            </a:effectLst>
          </p:grpSpPr>
          <p:sp>
            <p:nvSpPr>
              <p:cNvPr id="424" name="Freeform 11"/>
              <p:cNvSpPr>
                <a:spLocks/>
              </p:cNvSpPr>
              <p:nvPr/>
            </p:nvSpPr>
            <p:spPr bwMode="auto">
              <a:xfrm>
                <a:off x="7931993" y="170335"/>
                <a:ext cx="137351" cy="154061"/>
              </a:xfrm>
              <a:custGeom>
                <a:avLst/>
                <a:gdLst>
                  <a:gd name="T0" fmla="*/ 594 w 936"/>
                  <a:gd name="T1" fmla="*/ 409 h 1050"/>
                  <a:gd name="T2" fmla="*/ 0 w 936"/>
                  <a:gd name="T3" fmla="*/ 1050 h 1050"/>
                  <a:gd name="T4" fmla="*/ 0 w 936"/>
                  <a:gd name="T5" fmla="*/ 823 h 1050"/>
                  <a:gd name="T6" fmla="*/ 341 w 936"/>
                  <a:gd name="T7" fmla="*/ 409 h 1050"/>
                  <a:gd name="T8" fmla="*/ 0 w 936"/>
                  <a:gd name="T9" fmla="*/ 409 h 1050"/>
                  <a:gd name="T10" fmla="*/ 0 w 936"/>
                  <a:gd name="T11" fmla="*/ 194 h 1050"/>
                  <a:gd name="T12" fmla="*/ 341 w 936"/>
                  <a:gd name="T13" fmla="*/ 194 h 1050"/>
                  <a:gd name="T14" fmla="*/ 341 w 936"/>
                  <a:gd name="T15" fmla="*/ 0 h 1050"/>
                  <a:gd name="T16" fmla="*/ 594 w 936"/>
                  <a:gd name="T17" fmla="*/ 0 h 1050"/>
                  <a:gd name="T18" fmla="*/ 594 w 936"/>
                  <a:gd name="T19" fmla="*/ 194 h 1050"/>
                  <a:gd name="T20" fmla="*/ 936 w 936"/>
                  <a:gd name="T21" fmla="*/ 194 h 1050"/>
                  <a:gd name="T22" fmla="*/ 936 w 936"/>
                  <a:gd name="T23" fmla="*/ 409 h 1050"/>
                  <a:gd name="T24" fmla="*/ 594 w 936"/>
                  <a:gd name="T25" fmla="*/ 409 h 1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36" h="1050">
                    <a:moveTo>
                      <a:pt x="594" y="409"/>
                    </a:moveTo>
                    <a:cubicBezTo>
                      <a:pt x="597" y="744"/>
                      <a:pt x="434" y="1030"/>
                      <a:pt x="0" y="1050"/>
                    </a:cubicBezTo>
                    <a:cubicBezTo>
                      <a:pt x="0" y="823"/>
                      <a:pt x="0" y="823"/>
                      <a:pt x="0" y="823"/>
                    </a:cubicBezTo>
                    <a:cubicBezTo>
                      <a:pt x="214" y="814"/>
                      <a:pt x="362" y="616"/>
                      <a:pt x="341" y="409"/>
                    </a:cubicBezTo>
                    <a:cubicBezTo>
                      <a:pt x="0" y="409"/>
                      <a:pt x="0" y="409"/>
                      <a:pt x="0" y="409"/>
                    </a:cubicBezTo>
                    <a:cubicBezTo>
                      <a:pt x="0" y="194"/>
                      <a:pt x="0" y="194"/>
                      <a:pt x="0" y="194"/>
                    </a:cubicBezTo>
                    <a:cubicBezTo>
                      <a:pt x="341" y="194"/>
                      <a:pt x="341" y="194"/>
                      <a:pt x="341" y="194"/>
                    </a:cubicBezTo>
                    <a:cubicBezTo>
                      <a:pt x="341" y="0"/>
                      <a:pt x="341" y="0"/>
                      <a:pt x="341" y="0"/>
                    </a:cubicBezTo>
                    <a:cubicBezTo>
                      <a:pt x="594" y="0"/>
                      <a:pt x="594" y="0"/>
                      <a:pt x="594" y="0"/>
                    </a:cubicBezTo>
                    <a:cubicBezTo>
                      <a:pt x="594" y="194"/>
                      <a:pt x="594" y="194"/>
                      <a:pt x="594" y="194"/>
                    </a:cubicBezTo>
                    <a:cubicBezTo>
                      <a:pt x="936" y="194"/>
                      <a:pt x="936" y="194"/>
                      <a:pt x="936" y="194"/>
                    </a:cubicBezTo>
                    <a:cubicBezTo>
                      <a:pt x="936" y="409"/>
                      <a:pt x="936" y="409"/>
                      <a:pt x="936" y="409"/>
                    </a:cubicBezTo>
                    <a:cubicBezTo>
                      <a:pt x="594" y="409"/>
                      <a:pt x="594" y="409"/>
                      <a:pt x="594" y="40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5" name="Freeform 12"/>
              <p:cNvSpPr>
                <a:spLocks/>
              </p:cNvSpPr>
              <p:nvPr/>
            </p:nvSpPr>
            <p:spPr bwMode="auto">
              <a:xfrm>
                <a:off x="8052074" y="170335"/>
                <a:ext cx="133685" cy="154061"/>
              </a:xfrm>
              <a:custGeom>
                <a:avLst/>
                <a:gdLst>
                  <a:gd name="T0" fmla="*/ 0 w 911"/>
                  <a:gd name="T1" fmla="*/ 1050 h 1050"/>
                  <a:gd name="T2" fmla="*/ 0 w 911"/>
                  <a:gd name="T3" fmla="*/ 783 h 1050"/>
                  <a:gd name="T4" fmla="*/ 639 w 911"/>
                  <a:gd name="T5" fmla="*/ 0 h 1050"/>
                  <a:gd name="T6" fmla="*/ 911 w 911"/>
                  <a:gd name="T7" fmla="*/ 0 h 1050"/>
                  <a:gd name="T8" fmla="*/ 0 w 911"/>
                  <a:gd name="T9" fmla="*/ 1050 h 1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1" h="1050">
                    <a:moveTo>
                      <a:pt x="0" y="1050"/>
                    </a:moveTo>
                    <a:cubicBezTo>
                      <a:pt x="0" y="783"/>
                      <a:pt x="0" y="783"/>
                      <a:pt x="0" y="783"/>
                    </a:cubicBezTo>
                    <a:cubicBezTo>
                      <a:pt x="257" y="735"/>
                      <a:pt x="619" y="335"/>
                      <a:pt x="639" y="0"/>
                    </a:cubicBezTo>
                    <a:cubicBezTo>
                      <a:pt x="911" y="0"/>
                      <a:pt x="911" y="0"/>
                      <a:pt x="911" y="0"/>
                    </a:cubicBezTo>
                    <a:cubicBezTo>
                      <a:pt x="883" y="542"/>
                      <a:pt x="437" y="982"/>
                      <a:pt x="0" y="105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6" name="Freeform 13"/>
              <p:cNvSpPr>
                <a:spLocks noEditPoints="1"/>
              </p:cNvSpPr>
              <p:nvPr/>
            </p:nvSpPr>
            <p:spPr bwMode="auto">
              <a:xfrm>
                <a:off x="8199115" y="170335"/>
                <a:ext cx="177667" cy="154372"/>
              </a:xfrm>
              <a:custGeom>
                <a:avLst/>
                <a:gdLst>
                  <a:gd name="T0" fmla="*/ 1124 w 1211"/>
                  <a:gd name="T1" fmla="*/ 147 h 1052"/>
                  <a:gd name="T2" fmla="*/ 1064 w 1211"/>
                  <a:gd name="T3" fmla="*/ 207 h 1052"/>
                  <a:gd name="T4" fmla="*/ 1004 w 1211"/>
                  <a:gd name="T5" fmla="*/ 147 h 1052"/>
                  <a:gd name="T6" fmla="*/ 1064 w 1211"/>
                  <a:gd name="T7" fmla="*/ 87 h 1052"/>
                  <a:gd name="T8" fmla="*/ 1124 w 1211"/>
                  <a:gd name="T9" fmla="*/ 147 h 1052"/>
                  <a:gd name="T10" fmla="*/ 1211 w 1211"/>
                  <a:gd name="T11" fmla="*/ 147 h 1052"/>
                  <a:gd name="T12" fmla="*/ 1064 w 1211"/>
                  <a:gd name="T13" fmla="*/ 0 h 1052"/>
                  <a:gd name="T14" fmla="*/ 917 w 1211"/>
                  <a:gd name="T15" fmla="*/ 147 h 1052"/>
                  <a:gd name="T16" fmla="*/ 1064 w 1211"/>
                  <a:gd name="T17" fmla="*/ 294 h 1052"/>
                  <a:gd name="T18" fmla="*/ 1211 w 1211"/>
                  <a:gd name="T19" fmla="*/ 147 h 1052"/>
                  <a:gd name="T20" fmla="*/ 913 w 1211"/>
                  <a:gd name="T21" fmla="*/ 1050 h 1052"/>
                  <a:gd name="T22" fmla="*/ 913 w 1211"/>
                  <a:gd name="T23" fmla="*/ 824 h 1052"/>
                  <a:gd name="T24" fmla="*/ 264 w 1211"/>
                  <a:gd name="T25" fmla="*/ 824 h 1052"/>
                  <a:gd name="T26" fmla="*/ 264 w 1211"/>
                  <a:gd name="T27" fmla="*/ 526 h 1052"/>
                  <a:gd name="T28" fmla="*/ 855 w 1211"/>
                  <a:gd name="T29" fmla="*/ 423 h 1052"/>
                  <a:gd name="T30" fmla="*/ 855 w 1211"/>
                  <a:gd name="T31" fmla="*/ 176 h 1052"/>
                  <a:gd name="T32" fmla="*/ 264 w 1211"/>
                  <a:gd name="T33" fmla="*/ 281 h 1052"/>
                  <a:gd name="T34" fmla="*/ 264 w 1211"/>
                  <a:gd name="T35" fmla="*/ 25 h 1052"/>
                  <a:gd name="T36" fmla="*/ 16 w 1211"/>
                  <a:gd name="T37" fmla="*/ 25 h 1052"/>
                  <a:gd name="T38" fmla="*/ 16 w 1211"/>
                  <a:gd name="T39" fmla="*/ 816 h 1052"/>
                  <a:gd name="T40" fmla="*/ 204 w 1211"/>
                  <a:gd name="T41" fmla="*/ 1050 h 1052"/>
                  <a:gd name="T42" fmla="*/ 913 w 1211"/>
                  <a:gd name="T43" fmla="*/ 1050 h 10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11" h="1052">
                    <a:moveTo>
                      <a:pt x="1124" y="147"/>
                    </a:moveTo>
                    <a:cubicBezTo>
                      <a:pt x="1124" y="180"/>
                      <a:pt x="1098" y="207"/>
                      <a:pt x="1064" y="207"/>
                    </a:cubicBezTo>
                    <a:cubicBezTo>
                      <a:pt x="1032" y="207"/>
                      <a:pt x="1004" y="180"/>
                      <a:pt x="1004" y="147"/>
                    </a:cubicBezTo>
                    <a:cubicBezTo>
                      <a:pt x="1004" y="113"/>
                      <a:pt x="1032" y="87"/>
                      <a:pt x="1064" y="87"/>
                    </a:cubicBezTo>
                    <a:cubicBezTo>
                      <a:pt x="1098" y="87"/>
                      <a:pt x="1124" y="113"/>
                      <a:pt x="1124" y="147"/>
                    </a:cubicBezTo>
                    <a:moveTo>
                      <a:pt x="1211" y="147"/>
                    </a:moveTo>
                    <a:cubicBezTo>
                      <a:pt x="1211" y="66"/>
                      <a:pt x="1145" y="0"/>
                      <a:pt x="1064" y="0"/>
                    </a:cubicBezTo>
                    <a:cubicBezTo>
                      <a:pt x="984" y="0"/>
                      <a:pt x="917" y="66"/>
                      <a:pt x="917" y="147"/>
                    </a:cubicBezTo>
                    <a:cubicBezTo>
                      <a:pt x="917" y="228"/>
                      <a:pt x="984" y="294"/>
                      <a:pt x="1064" y="294"/>
                    </a:cubicBezTo>
                    <a:cubicBezTo>
                      <a:pt x="1145" y="294"/>
                      <a:pt x="1211" y="228"/>
                      <a:pt x="1211" y="147"/>
                    </a:cubicBezTo>
                    <a:moveTo>
                      <a:pt x="913" y="1050"/>
                    </a:moveTo>
                    <a:cubicBezTo>
                      <a:pt x="913" y="824"/>
                      <a:pt x="913" y="824"/>
                      <a:pt x="913" y="824"/>
                    </a:cubicBezTo>
                    <a:cubicBezTo>
                      <a:pt x="264" y="824"/>
                      <a:pt x="264" y="824"/>
                      <a:pt x="264" y="824"/>
                    </a:cubicBezTo>
                    <a:cubicBezTo>
                      <a:pt x="264" y="526"/>
                      <a:pt x="264" y="526"/>
                      <a:pt x="264" y="526"/>
                    </a:cubicBezTo>
                    <a:cubicBezTo>
                      <a:pt x="855" y="423"/>
                      <a:pt x="855" y="423"/>
                      <a:pt x="855" y="423"/>
                    </a:cubicBezTo>
                    <a:cubicBezTo>
                      <a:pt x="855" y="176"/>
                      <a:pt x="855" y="176"/>
                      <a:pt x="855" y="176"/>
                    </a:cubicBezTo>
                    <a:cubicBezTo>
                      <a:pt x="264" y="281"/>
                      <a:pt x="264" y="281"/>
                      <a:pt x="264" y="281"/>
                    </a:cubicBezTo>
                    <a:cubicBezTo>
                      <a:pt x="264" y="25"/>
                      <a:pt x="264" y="25"/>
                      <a:pt x="264" y="25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6" y="816"/>
                      <a:pt x="16" y="816"/>
                      <a:pt x="16" y="816"/>
                    </a:cubicBezTo>
                    <a:cubicBezTo>
                      <a:pt x="0" y="1029"/>
                      <a:pt x="70" y="1052"/>
                      <a:pt x="204" y="1050"/>
                    </a:cubicBezTo>
                    <a:cubicBezTo>
                      <a:pt x="913" y="1050"/>
                      <a:pt x="913" y="1050"/>
                      <a:pt x="913" y="105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7" name="Freeform 14"/>
              <p:cNvSpPr>
                <a:spLocks/>
              </p:cNvSpPr>
              <p:nvPr/>
            </p:nvSpPr>
            <p:spPr bwMode="auto">
              <a:xfrm>
                <a:off x="8385169" y="170335"/>
                <a:ext cx="144246" cy="154061"/>
              </a:xfrm>
              <a:custGeom>
                <a:avLst/>
                <a:gdLst>
                  <a:gd name="T0" fmla="*/ 828 w 983"/>
                  <a:gd name="T1" fmla="*/ 553 h 1050"/>
                  <a:gd name="T2" fmla="*/ 494 w 983"/>
                  <a:gd name="T3" fmla="*/ 677 h 1050"/>
                  <a:gd name="T4" fmla="*/ 323 w 983"/>
                  <a:gd name="T5" fmla="*/ 924 h 1050"/>
                  <a:gd name="T6" fmla="*/ 0 w 983"/>
                  <a:gd name="T7" fmla="*/ 1050 h 1050"/>
                  <a:gd name="T8" fmla="*/ 0 w 983"/>
                  <a:gd name="T9" fmla="*/ 826 h 1050"/>
                  <a:gd name="T10" fmla="*/ 287 w 983"/>
                  <a:gd name="T11" fmla="*/ 514 h 1050"/>
                  <a:gd name="T12" fmla="*/ 287 w 983"/>
                  <a:gd name="T13" fmla="*/ 281 h 1050"/>
                  <a:gd name="T14" fmla="*/ 551 w 983"/>
                  <a:gd name="T15" fmla="*/ 281 h 1050"/>
                  <a:gd name="T16" fmla="*/ 551 w 983"/>
                  <a:gd name="T17" fmla="*/ 432 h 1050"/>
                  <a:gd name="T18" fmla="*/ 719 w 983"/>
                  <a:gd name="T19" fmla="*/ 226 h 1050"/>
                  <a:gd name="T20" fmla="*/ 0 w 983"/>
                  <a:gd name="T21" fmla="*/ 226 h 1050"/>
                  <a:gd name="T22" fmla="*/ 0 w 983"/>
                  <a:gd name="T23" fmla="*/ 0 h 1050"/>
                  <a:gd name="T24" fmla="*/ 983 w 983"/>
                  <a:gd name="T25" fmla="*/ 0 h 1050"/>
                  <a:gd name="T26" fmla="*/ 983 w 983"/>
                  <a:gd name="T27" fmla="*/ 203 h 1050"/>
                  <a:gd name="T28" fmla="*/ 828 w 983"/>
                  <a:gd name="T29" fmla="*/ 553 h 1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3" h="1050">
                    <a:moveTo>
                      <a:pt x="828" y="553"/>
                    </a:moveTo>
                    <a:cubicBezTo>
                      <a:pt x="741" y="623"/>
                      <a:pt x="627" y="669"/>
                      <a:pt x="494" y="677"/>
                    </a:cubicBezTo>
                    <a:cubicBezTo>
                      <a:pt x="450" y="795"/>
                      <a:pt x="394" y="868"/>
                      <a:pt x="323" y="924"/>
                    </a:cubicBezTo>
                    <a:cubicBezTo>
                      <a:pt x="222" y="1003"/>
                      <a:pt x="144" y="1044"/>
                      <a:pt x="0" y="1050"/>
                    </a:cubicBezTo>
                    <a:cubicBezTo>
                      <a:pt x="0" y="826"/>
                      <a:pt x="0" y="826"/>
                      <a:pt x="0" y="826"/>
                    </a:cubicBezTo>
                    <a:cubicBezTo>
                      <a:pt x="71" y="817"/>
                      <a:pt x="278" y="679"/>
                      <a:pt x="287" y="514"/>
                    </a:cubicBezTo>
                    <a:cubicBezTo>
                      <a:pt x="287" y="281"/>
                      <a:pt x="287" y="281"/>
                      <a:pt x="287" y="281"/>
                    </a:cubicBezTo>
                    <a:cubicBezTo>
                      <a:pt x="551" y="281"/>
                      <a:pt x="551" y="281"/>
                      <a:pt x="551" y="281"/>
                    </a:cubicBezTo>
                    <a:cubicBezTo>
                      <a:pt x="551" y="432"/>
                      <a:pt x="551" y="432"/>
                      <a:pt x="551" y="432"/>
                    </a:cubicBezTo>
                    <a:cubicBezTo>
                      <a:pt x="625" y="422"/>
                      <a:pt x="729" y="342"/>
                      <a:pt x="719" y="226"/>
                    </a:cubicBezTo>
                    <a:cubicBezTo>
                      <a:pt x="0" y="226"/>
                      <a:pt x="0" y="226"/>
                      <a:pt x="0" y="22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83" y="0"/>
                      <a:pt x="983" y="0"/>
                      <a:pt x="983" y="0"/>
                    </a:cubicBezTo>
                    <a:cubicBezTo>
                      <a:pt x="983" y="203"/>
                      <a:pt x="983" y="203"/>
                      <a:pt x="983" y="203"/>
                    </a:cubicBezTo>
                    <a:cubicBezTo>
                      <a:pt x="983" y="341"/>
                      <a:pt x="903" y="494"/>
                      <a:pt x="828" y="55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986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4895B-328E-4647-9C1D-2239D04A208A}" type="datetimeFigureOut">
              <a:rPr kumimoji="1" lang="ja-JP" altLang="en-US" smtClean="0"/>
              <a:t>2022/6/3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CF794-1E62-45BA-9471-04B58D027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66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図 1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4" t="-11254" r="5615" b="1"/>
          <a:stretch/>
        </p:blipFill>
        <p:spPr>
          <a:xfrm>
            <a:off x="1" y="1959610"/>
            <a:ext cx="6857999" cy="4519942"/>
          </a:xfrm>
          <a:prstGeom prst="rect">
            <a:avLst/>
          </a:prstGeom>
        </p:spPr>
      </p:pic>
      <p:sp>
        <p:nvSpPr>
          <p:cNvPr id="54" name="正方形/長方形 53"/>
          <p:cNvSpPr/>
          <p:nvPr/>
        </p:nvSpPr>
        <p:spPr>
          <a:xfrm>
            <a:off x="0" y="1"/>
            <a:ext cx="6875319" cy="185507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tIns="0" rIns="0" bIns="0" rtlCol="0" anchor="ctr"/>
          <a:lstStyle/>
          <a:p>
            <a:pPr>
              <a:lnSpc>
                <a:spcPct val="88000"/>
              </a:lnSpc>
            </a:pPr>
            <a:endParaRPr kumimoji="1" lang="ja-JP" altLang="en-US" sz="2000" b="1" i="1" dirty="0">
              <a:effectLst>
                <a:glow rad="63500">
                  <a:srgbClr val="000000">
                    <a:alpha val="10000"/>
                  </a:srgbClr>
                </a:glow>
                <a:outerShdw blurRad="114300" dist="12700" dir="2700000" algn="tl" rotWithShape="0">
                  <a:prstClr val="black">
                    <a:alpha val="85000"/>
                  </a:prst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C2D0D2E-6DA8-4D32-8A7B-9A133E7936C2}"/>
              </a:ext>
            </a:extLst>
          </p:cNvPr>
          <p:cNvSpPr txBox="1"/>
          <p:nvPr/>
        </p:nvSpPr>
        <p:spPr>
          <a:xfrm>
            <a:off x="1597113" y="2274289"/>
            <a:ext cx="516378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  <a:cs typeface="+mn-cs"/>
              </a:rPr>
              <a:t>8:00-8:50 Friday, June 17,2022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E3B29D0-D338-48DB-8B7C-30EFC64C104C}"/>
              </a:ext>
            </a:extLst>
          </p:cNvPr>
          <p:cNvSpPr/>
          <p:nvPr/>
        </p:nvSpPr>
        <p:spPr>
          <a:xfrm>
            <a:off x="796635" y="310424"/>
            <a:ext cx="60516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675"/>
            <a:r>
              <a:rPr lang="en-US" altLang="ja-JP" sz="4000" b="1" i="1" dirty="0">
                <a:solidFill>
                  <a:schemeClr val="bg1"/>
                </a:solidFill>
              </a:rPr>
              <a:t>AOCC2022</a:t>
            </a:r>
          </a:p>
          <a:p>
            <a:pPr marL="320675"/>
            <a:endParaRPr lang="en-US" altLang="ja-JP" sz="1000" b="1" i="1" dirty="0">
              <a:solidFill>
                <a:schemeClr val="bg1"/>
              </a:solidFill>
            </a:endParaRPr>
          </a:p>
          <a:p>
            <a:pPr marL="320675"/>
            <a:r>
              <a:rPr lang="en-US" altLang="ja-JP" sz="4000" b="1" dirty="0">
                <a:solidFill>
                  <a:schemeClr val="bg1"/>
                </a:solidFill>
              </a:rPr>
              <a:t>Morning Seminar 2 </a:t>
            </a:r>
            <a:endParaRPr lang="ja-JP" altLang="en-US" sz="4000" b="1" dirty="0">
              <a:solidFill>
                <a:schemeClr val="bg1"/>
              </a:solidFill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722" y="2150669"/>
            <a:ext cx="1504228" cy="576064"/>
            <a:chOff x="251520" y="3645024"/>
            <a:chExt cx="936104" cy="792088"/>
          </a:xfrm>
        </p:grpSpPr>
        <p:sp>
          <p:nvSpPr>
            <p:cNvPr id="56" name="Rectangle 6"/>
            <p:cNvSpPr>
              <a:spLocks noChangeArrowheads="1"/>
            </p:cNvSpPr>
            <p:nvPr/>
          </p:nvSpPr>
          <p:spPr bwMode="auto">
            <a:xfrm>
              <a:off x="251520" y="3645024"/>
              <a:ext cx="144016" cy="792088"/>
            </a:xfrm>
            <a:prstGeom prst="rect">
              <a:avLst/>
            </a:prstGeom>
            <a:solidFill>
              <a:srgbClr val="A71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Rectangle 7"/>
            <p:cNvSpPr>
              <a:spLocks noChangeArrowheads="1"/>
            </p:cNvSpPr>
            <p:nvPr/>
          </p:nvSpPr>
          <p:spPr bwMode="auto">
            <a:xfrm>
              <a:off x="395536" y="3645024"/>
              <a:ext cx="792088" cy="792088"/>
            </a:xfrm>
            <a:prstGeom prst="rect">
              <a:avLst/>
            </a:prstGeom>
            <a:gradFill flip="none" rotWithShape="1">
              <a:gsLst>
                <a:gs pos="100000">
                  <a:srgbClr val="583D9D"/>
                </a:gs>
                <a:gs pos="0">
                  <a:srgbClr val="1E1E78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ja-JP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Time </a:t>
              </a:r>
              <a:r>
                <a:rPr lang="ja-JP" altLang="en-US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＆ </a:t>
              </a:r>
              <a:endParaRPr lang="en-US" altLang="ja-JP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Date</a:t>
              </a:r>
              <a:endParaRPr lang="ja-JP" altLang="en-US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-14668" y="4749087"/>
            <a:ext cx="1504228" cy="576064"/>
            <a:chOff x="251520" y="3645024"/>
            <a:chExt cx="936104" cy="792088"/>
          </a:xfrm>
        </p:grpSpPr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251520" y="3645024"/>
              <a:ext cx="144016" cy="792088"/>
            </a:xfrm>
            <a:prstGeom prst="rect">
              <a:avLst/>
            </a:prstGeom>
            <a:solidFill>
              <a:srgbClr val="A71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6" name="Rectangle 7"/>
            <p:cNvSpPr>
              <a:spLocks noChangeArrowheads="1"/>
            </p:cNvSpPr>
            <p:nvPr/>
          </p:nvSpPr>
          <p:spPr bwMode="auto">
            <a:xfrm>
              <a:off x="395536" y="3645025"/>
              <a:ext cx="792088" cy="792087"/>
            </a:xfrm>
            <a:prstGeom prst="rect">
              <a:avLst/>
            </a:prstGeom>
            <a:gradFill flip="none" rotWithShape="1">
              <a:gsLst>
                <a:gs pos="100000">
                  <a:srgbClr val="583D9D"/>
                </a:gs>
                <a:gs pos="0">
                  <a:srgbClr val="1E1E78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ja-JP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Chair</a:t>
              </a:r>
              <a:endParaRPr lang="ja-JP" altLang="en-US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11874" y="9395452"/>
            <a:ext cx="68753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/>
              <a:t>EA Pharma </a:t>
            </a:r>
            <a:r>
              <a:rPr lang="en-US" altLang="ja-JP" sz="1600" b="1" dirty="0" err="1"/>
              <a:t>Co.,Ltd</a:t>
            </a:r>
            <a:r>
              <a:rPr lang="en-US" altLang="ja-JP" sz="1600" b="1" dirty="0"/>
              <a:t>./SEKISUI MEDICAL CO., Ltd./AOCC2022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C2072F7E-9A0B-430B-A982-FF4ACC6F7297}"/>
              </a:ext>
            </a:extLst>
          </p:cNvPr>
          <p:cNvSpPr txBox="1"/>
          <p:nvPr/>
        </p:nvSpPr>
        <p:spPr>
          <a:xfrm>
            <a:off x="346836" y="102155"/>
            <a:ext cx="6491864" cy="283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1200" dirty="0">
                <a:solidFill>
                  <a:schemeClr val="bg1"/>
                </a:solidFill>
              </a:rPr>
              <a:t>the 10th Annual Meeting of the Asian Organization for Crohn’s and Colitis</a:t>
            </a:r>
            <a:endParaRPr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55720D4E-F440-4E8F-8073-767A1A446A0D}"/>
              </a:ext>
            </a:extLst>
          </p:cNvPr>
          <p:cNvSpPr txBox="1"/>
          <p:nvPr/>
        </p:nvSpPr>
        <p:spPr>
          <a:xfrm>
            <a:off x="-814" y="3972581"/>
            <a:ext cx="65947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6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IBD New Topics in Japan</a:t>
            </a:r>
            <a:endParaRPr lang="ja-JP" altLang="en-US" sz="36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13BA0ECE-F122-48B4-8136-8952B77E4017}"/>
              </a:ext>
            </a:extLst>
          </p:cNvPr>
          <p:cNvSpPr txBox="1"/>
          <p:nvPr/>
        </p:nvSpPr>
        <p:spPr>
          <a:xfrm>
            <a:off x="433503" y="5324846"/>
            <a:ext cx="659476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</a:rPr>
              <a:t>Ryuichi Okamoto </a:t>
            </a:r>
            <a:endParaRPr lang="en-US" altLang="ja-JP" sz="2000" b="1" dirty="0">
              <a:solidFill>
                <a:schemeClr val="bg1"/>
              </a:solidFill>
            </a:endParaRPr>
          </a:p>
          <a:p>
            <a:r>
              <a:rPr lang="en-US" altLang="ja-JP" sz="1400" b="1" dirty="0">
                <a:solidFill>
                  <a:schemeClr val="bg1"/>
                </a:solidFill>
              </a:rPr>
              <a:t>(Tokyo Medical and Dental University, Tokyo, Japan)</a:t>
            </a:r>
          </a:p>
        </p:txBody>
      </p: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AE16DA3-83AF-4049-B0C1-38F2108A3E08}"/>
              </a:ext>
            </a:extLst>
          </p:cNvPr>
          <p:cNvGrpSpPr/>
          <p:nvPr/>
        </p:nvGrpSpPr>
        <p:grpSpPr>
          <a:xfrm>
            <a:off x="-815" y="6146503"/>
            <a:ext cx="1504228" cy="576064"/>
            <a:chOff x="251520" y="3645024"/>
            <a:chExt cx="936104" cy="792088"/>
          </a:xfrm>
        </p:grpSpPr>
        <p:sp>
          <p:nvSpPr>
            <p:cNvPr id="129" name="Rectangle 6">
              <a:extLst>
                <a:ext uri="{FF2B5EF4-FFF2-40B4-BE49-F238E27FC236}">
                  <a16:creationId xmlns:a16="http://schemas.microsoft.com/office/drawing/2014/main" id="{934B4648-1319-4B2F-B95E-CC30685CC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20" y="3645024"/>
              <a:ext cx="144016" cy="792088"/>
            </a:xfrm>
            <a:prstGeom prst="rect">
              <a:avLst/>
            </a:prstGeom>
            <a:solidFill>
              <a:srgbClr val="A71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0" name="Rectangle 7">
              <a:extLst>
                <a:ext uri="{FF2B5EF4-FFF2-40B4-BE49-F238E27FC236}">
                  <a16:creationId xmlns:a16="http://schemas.microsoft.com/office/drawing/2014/main" id="{E0AE5B00-B6A1-46DA-973B-B258543DF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36" y="3645025"/>
              <a:ext cx="792088" cy="792087"/>
            </a:xfrm>
            <a:prstGeom prst="rect">
              <a:avLst/>
            </a:prstGeom>
            <a:gradFill flip="none" rotWithShape="1">
              <a:gsLst>
                <a:gs pos="100000">
                  <a:srgbClr val="583D9D"/>
                </a:gs>
                <a:gs pos="0">
                  <a:srgbClr val="1E1E78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ja-JP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Lecture 1</a:t>
              </a:r>
              <a:endParaRPr lang="ja-JP" altLang="en-US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7B0638E6-47E6-48F6-A9DE-5DEBA01320A4}"/>
              </a:ext>
            </a:extLst>
          </p:cNvPr>
          <p:cNvSpPr txBox="1"/>
          <p:nvPr/>
        </p:nvSpPr>
        <p:spPr>
          <a:xfrm>
            <a:off x="433503" y="6736291"/>
            <a:ext cx="643286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/>
              <a:t>Kento Takenaka </a:t>
            </a:r>
          </a:p>
          <a:p>
            <a:r>
              <a:rPr lang="en-US" altLang="ja-JP" sz="1400" b="1" dirty="0"/>
              <a:t>(Tokyo Medical and Dental University, Tokyo, Japan)</a:t>
            </a:r>
          </a:p>
          <a:p>
            <a:endParaRPr lang="ja-JP" altLang="en-US" b="1" dirty="0"/>
          </a:p>
        </p:txBody>
      </p: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B23B6AD8-8C2B-4CE4-8E31-B6E7411C8B53}"/>
              </a:ext>
            </a:extLst>
          </p:cNvPr>
          <p:cNvGrpSpPr/>
          <p:nvPr/>
        </p:nvGrpSpPr>
        <p:grpSpPr>
          <a:xfrm>
            <a:off x="1101" y="7517266"/>
            <a:ext cx="1504228" cy="576064"/>
            <a:chOff x="251520" y="3645024"/>
            <a:chExt cx="936104" cy="792088"/>
          </a:xfrm>
        </p:grpSpPr>
        <p:sp>
          <p:nvSpPr>
            <p:cNvPr id="136" name="Rectangle 6">
              <a:extLst>
                <a:ext uri="{FF2B5EF4-FFF2-40B4-BE49-F238E27FC236}">
                  <a16:creationId xmlns:a16="http://schemas.microsoft.com/office/drawing/2014/main" id="{4DDD374F-8572-4311-93E5-7AA2334D9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20" y="3645024"/>
              <a:ext cx="144016" cy="792088"/>
            </a:xfrm>
            <a:prstGeom prst="rect">
              <a:avLst/>
            </a:prstGeom>
            <a:solidFill>
              <a:srgbClr val="A71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7" name="Rectangle 7">
              <a:extLst>
                <a:ext uri="{FF2B5EF4-FFF2-40B4-BE49-F238E27FC236}">
                  <a16:creationId xmlns:a16="http://schemas.microsoft.com/office/drawing/2014/main" id="{CD755AA1-DC87-44CD-836D-333D976BC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36" y="3645025"/>
              <a:ext cx="792088" cy="792087"/>
            </a:xfrm>
            <a:prstGeom prst="rect">
              <a:avLst/>
            </a:prstGeom>
            <a:gradFill flip="none" rotWithShape="1">
              <a:gsLst>
                <a:gs pos="100000">
                  <a:srgbClr val="583D9D"/>
                </a:gs>
                <a:gs pos="0">
                  <a:srgbClr val="1E1E78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ja-JP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Lecture</a:t>
              </a:r>
              <a:r>
                <a:rPr lang="ja-JP" altLang="en-US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２</a:t>
              </a:r>
            </a:p>
          </p:txBody>
        </p:sp>
      </p:grp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0521C195-15B1-4F7E-9798-119E62AD9296}"/>
              </a:ext>
            </a:extLst>
          </p:cNvPr>
          <p:cNvSpPr txBox="1"/>
          <p:nvPr/>
        </p:nvSpPr>
        <p:spPr>
          <a:xfrm>
            <a:off x="433503" y="8111136"/>
            <a:ext cx="6396248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/>
              <a:t>Taku Kobayashi </a:t>
            </a:r>
          </a:p>
          <a:p>
            <a:r>
              <a:rPr lang="en-US" altLang="ja-JP" sz="1400" b="1" dirty="0"/>
              <a:t>(</a:t>
            </a:r>
            <a:r>
              <a:rPr lang="en-US" altLang="ja-JP" sz="1400" b="1" dirty="0" err="1"/>
              <a:t>Kitasato</a:t>
            </a:r>
            <a:r>
              <a:rPr lang="en-US" altLang="ja-JP" sz="1400" b="1" dirty="0"/>
              <a:t> University </a:t>
            </a:r>
            <a:r>
              <a:rPr lang="en-US" altLang="ja-JP" sz="1400" b="1" dirty="0" err="1"/>
              <a:t>Kitasato</a:t>
            </a:r>
            <a:r>
              <a:rPr lang="en-US" altLang="ja-JP" sz="1400" b="1" dirty="0"/>
              <a:t> Institute Hospital, Tokyo, Japan)</a:t>
            </a: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D70441B0-E494-42DC-95E0-C3D3AB544EED}"/>
              </a:ext>
            </a:extLst>
          </p:cNvPr>
          <p:cNvSpPr txBox="1"/>
          <p:nvPr/>
        </p:nvSpPr>
        <p:spPr>
          <a:xfrm>
            <a:off x="1503691" y="6172961"/>
            <a:ext cx="5038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dirty="0"/>
              <a:t>IBD Monitoring Topics</a:t>
            </a:r>
            <a:endParaRPr lang="ja-JP" altLang="en-US" sz="2800" b="1" dirty="0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00E86F8A-C48F-41B2-9CA1-8BE46FEE5A9A}"/>
              </a:ext>
            </a:extLst>
          </p:cNvPr>
          <p:cNvSpPr txBox="1"/>
          <p:nvPr/>
        </p:nvSpPr>
        <p:spPr>
          <a:xfrm>
            <a:off x="1517545" y="7537632"/>
            <a:ext cx="5038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dirty="0"/>
              <a:t>UC Treatment Topics</a:t>
            </a:r>
            <a:endParaRPr lang="ja-JP" altLang="en-US" sz="2800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0CD9E0A-4C79-4B92-ACE5-EA61DF396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5" y="0"/>
            <a:ext cx="915775" cy="88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230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_ALL_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4690</TotalTime>
  <Words>92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HGP明朝E</vt:lpstr>
      <vt:lpstr>Meiryo UI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C1P-001</dc:creator>
  <cp:lastModifiedBy>Masato Ueno (上野 雅人) / ［ＩＢＤ］</cp:lastModifiedBy>
  <cp:revision>121</cp:revision>
  <cp:lastPrinted>2020-06-07T23:45:18Z</cp:lastPrinted>
  <dcterms:created xsi:type="dcterms:W3CDTF">2019-12-27T02:05:45Z</dcterms:created>
  <dcterms:modified xsi:type="dcterms:W3CDTF">2022-06-03T05:38:07Z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284693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D8.0.5</vt:lpwstr>
  </property>
</Properties>
</file>