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1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5" descr="テキスト&#10;&#10;自動的に生成された説明">
            <a:extLst>
              <a:ext uri="{FF2B5EF4-FFF2-40B4-BE49-F238E27FC236}">
                <a16:creationId xmlns:a16="http://schemas.microsoft.com/office/drawing/2014/main" id="{264A4DBA-EA90-4239-A41C-D6DBB26417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89391"/>
          <a:stretch/>
        </p:blipFill>
        <p:spPr>
          <a:xfrm>
            <a:off x="0" y="0"/>
            <a:ext cx="12192000" cy="97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1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8C98D0-6A2E-4623-9B0D-2DB7557D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475CEA-9C76-42A7-933A-8C1DD70F0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D0B128-3843-4803-A6E7-5DE5ACBE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B7B4DA-37E8-4C1D-93B6-2BDEAA4A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7E1A84-C454-4703-8002-AEC91D5D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8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278AB84-4C68-4C0F-BDA9-E46EDCA1B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1E01C2-C242-42B6-A102-FEF01B7AD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15E5A-2128-427E-B4C3-C188152A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B708F4-C2FA-4CF9-A758-18F01BE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10D3E-1736-4CB1-BAD3-2BCE2F54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42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820174"/>
            <a:ext cx="10363200" cy="1465503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algn="ctr">
              <a:defRPr sz="5400" b="1"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0" name="내용 개체 틀 19">
            <a:extLst>
              <a:ext uri="{FF2B5EF4-FFF2-40B4-BE49-F238E27FC236}">
                <a16:creationId xmlns:a16="http://schemas.microsoft.com/office/drawing/2014/main" id="{B0819B32-4399-45ED-8986-295ABEF2CC9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4398964"/>
            <a:ext cx="10363200" cy="811392"/>
          </a:xfrm>
        </p:spPr>
        <p:txBody>
          <a:bodyPr>
            <a:normAutofit/>
          </a:bodyPr>
          <a:lstStyle>
            <a:lvl1pPr marL="0" indent="0">
              <a:buNone/>
              <a:defRPr sz="3600" b="0"/>
            </a:lvl1pPr>
          </a:lstStyle>
          <a:p>
            <a:pPr lvl="0"/>
            <a:r>
              <a:rPr lang="en-US" altLang="ko-KR" b="1" dirty="0"/>
              <a:t>Speaker’s Name</a:t>
            </a:r>
          </a:p>
        </p:txBody>
      </p:sp>
      <p:sp>
        <p:nvSpPr>
          <p:cNvPr id="22" name="텍스트 개체 틀 21">
            <a:extLst>
              <a:ext uri="{FF2B5EF4-FFF2-40B4-BE49-F238E27FC236}">
                <a16:creationId xmlns:a16="http://schemas.microsoft.com/office/drawing/2014/main" id="{B2E67F3D-A21D-4F80-B999-5CAED2EECA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5287963"/>
            <a:ext cx="10363200" cy="103505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altLang="ko-KR" b="0" dirty="0"/>
              <a:t>Department, Affiliation, Country</a:t>
            </a:r>
            <a:endParaRPr lang="ko-KR" altLang="en-US" dirty="0"/>
          </a:p>
        </p:txBody>
      </p:sp>
      <p:pic>
        <p:nvPicPr>
          <p:cNvPr id="5" name="コンテンツ プレースホルダー 5" descr="テキスト&#10;&#10;自動的に生成された説明">
            <a:extLst>
              <a:ext uri="{FF2B5EF4-FFF2-40B4-BE49-F238E27FC236}">
                <a16:creationId xmlns:a16="http://schemas.microsoft.com/office/drawing/2014/main" id="{9E29E18C-C168-42F5-B7F3-2F0687C29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89391"/>
          <a:stretch/>
        </p:blipFill>
        <p:spPr>
          <a:xfrm>
            <a:off x="0" y="0"/>
            <a:ext cx="12192000" cy="97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3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1FE59-4E87-4791-8443-CB978C9CF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13378A-C354-466A-A0E4-FE2D22668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A49674-E357-477D-81F3-2C9A8DF38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64C22-7A7E-4E33-8E93-F5832DFF9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0E2EC3-320E-4F8A-84B2-ECCAE558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7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D0B5-35F9-4896-A5CF-32C7E91C6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7503F2-A820-48C9-8321-1CE421F0A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1C48F4-18B5-4A66-A9D8-5C63149E6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D2C38E-3C43-4371-B9B4-595F3CAB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5289BD-A448-4579-97EA-FF9C4DD9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93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0E144-3D18-4FDB-AD4B-007BF302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21D433-CE4B-478D-9D6C-A3B45BF2D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257E2F-F160-4212-82D4-1F9576C6D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747F7D-A97D-410E-B0AB-280334E6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74E075-A21B-4568-8C3C-335FAD3B5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A09EDE-B806-4414-ABFE-B3ADD6323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67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5C2A0D-6340-4E2C-9ED2-D97A0C2D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5BE4FC-2DCE-4C3D-888F-A4AC748F3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9F9DA3-F1CD-4600-B778-32064D966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C80BE5-0BDC-4BF9-8BE5-605D5E18C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186625-85CC-4787-AD3E-0423E3DDB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683B1E-803E-4C5C-963F-98303AEE5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91A945-F62C-4A9E-BFB5-1D2A4544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A8C23F-D1A5-450D-B893-22588545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03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32EF42-2C84-4BBB-A82C-C45C9A5B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56D55D-594E-4E75-AD63-9BF86682B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2AF15C-FDCE-4FED-A926-4CA1B9DD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BC50D6-4F20-4ABC-882C-0CFECCAD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05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CAECEC-D41C-4EC7-B348-05CDED61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5E00D9-FB5D-4684-B726-C102EC1C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596C98-6682-43F1-B2C9-F1FEB8C3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0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AFCCB3-6571-4342-B0EF-809D477D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4DD814-75B5-4491-97CA-CABC089E6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D82876-D1E9-4C2C-AA9E-9B6A8965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0EFBB8-4961-4BF5-ABD7-F6A541EB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05F4EB-1027-4687-8E3F-83B37E00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4058D4-96D2-4239-B992-E4B49F52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9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22D930-82B5-47E8-9BD0-0F49D3A8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21DE6E-9A3D-4D9D-A9A4-773641E1E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2F0F51-3F31-443F-A7A0-D857F9F64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B03854-6ADD-4447-930C-89AB3D07D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648F6F-CFE1-44EB-9543-E7A3571B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8776A-005E-42D9-8377-402BE300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A63C379-5649-4F07-B049-FF0DF48BC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99BE54-077E-4A89-8182-D824294E5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4563D2-E83D-4E09-94A2-9BB83DA79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F8ABD-3746-4C67-B825-E28F3EFD4069}" type="datetimeFigureOut">
              <a:rPr kumimoji="1" lang="ja-JP" altLang="en-US" smtClean="0"/>
              <a:t>2022/5/7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FE579B-FCCC-4E36-AD0A-D143C8F05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71EC4-C2F4-400C-9B79-7C3C4A6F1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6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72390A-E189-430B-89D5-416ECF634F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F0C744-8255-4FF8-B94F-A500F201BDC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F25734-9535-4CE4-99D4-17606D1AFE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40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2E1472-7E7E-C9B0-A260-BE6351AF3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9" y="2668589"/>
            <a:ext cx="8631237" cy="40592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Companies, etc. in a relation of conflict of interest requiring disclosure by the lead presenter or co-presenter(s) in relation to the contents of the presentation: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1. Advisor:				 PPP Pharmaceutical Industries	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5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2. Stock ownership/capital gain:		 QQQ Pharmaceuticals</a:t>
            </a: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3. Patent royalties:			 RRR Pharmaceutical Industries</a:t>
            </a: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4. Honoraria:				 SSS Pharmaceuticals, TTT Pharma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5. Writing fees:			                    UUU Pharmaceutical Industries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6. Grants for commissioned/joint research:	 VVV Pharmaceuticals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7. Scholarship grants: 			 XXX Pharmaceuticals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8. Endowed chair:			 YYY Pharmaceuticals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None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9. Gifts or other forms of compensation:	 ZZZ</a:t>
            </a: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  <a:latin typeface="Arial" charset="0"/>
              </a:rPr>
              <a:t>Pharmaceutical Industries</a:t>
            </a:r>
          </a:p>
          <a:p>
            <a:pPr marL="400050" lvl="1" indent="0" eaLnBrk="1" hangingPunct="1">
              <a:lnSpc>
                <a:spcPct val="50000"/>
              </a:lnSpc>
              <a:buNone/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charset="0"/>
              </a:rPr>
              <a:t>					  </a:t>
            </a:r>
            <a:r>
              <a:rPr lang="en-US" altLang="ja-JP" sz="1000" b="1" dirty="0">
                <a:solidFill>
                  <a:schemeClr val="bg1"/>
                </a:solidFill>
                <a:latin typeface="Arial" charset="0"/>
              </a:rPr>
              <a:t>(*Indicate "None" if not applicable.)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ja-JP" sz="1800" b="1" dirty="0">
              <a:solidFill>
                <a:schemeClr val="bg1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9AA1A29-FAAD-2E83-4916-2F0C0A45D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6720"/>
            <a:ext cx="7772400" cy="1903413"/>
          </a:xfrm>
          <a:solidFill>
            <a:schemeClr val="accent5">
              <a:lumMod val="75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100000"/>
              </a:lnSpc>
              <a:spcAft>
                <a:spcPts val="1200"/>
              </a:spcAft>
            </a:pPr>
            <a:r>
              <a:rPr lang="en-US" altLang="ja-JP" sz="2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Asian Organization for Crohn's &amp; Colitis </a:t>
            </a:r>
            <a:b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Disclosure</a:t>
            </a:r>
            <a:b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Presenter(s)</a:t>
            </a:r>
            <a:r>
              <a:rPr lang="ja-JP" altLang="en-US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*indicate the names of all co-presenters</a:t>
            </a:r>
            <a:r>
              <a:rPr lang="ja-JP" altLang="en-US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br>
              <a:rPr lang="en-US" altLang="ja-JP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2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‘*’ in front of the name of the person who has responsibility over the presentation</a:t>
            </a:r>
            <a:br>
              <a:rPr lang="ja-JP" altLang="en-US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◯◯ ◯◯</a:t>
            </a:r>
            <a:r>
              <a:rPr lang="en-US" altLang="ja-JP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ja-JP" altLang="en-US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 ◯◯ ◯◯</a:t>
            </a:r>
            <a:r>
              <a:rPr lang="en-US" altLang="ja-JP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ja-JP" altLang="en-US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・・・</a:t>
            </a:r>
            <a:endParaRPr lang="en-US" altLang="ja-JP" sz="1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9C201CC8-45E9-D606-D295-D608AC38A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528639"/>
            <a:ext cx="8945562" cy="6199187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101" name="正方形/長方形 3">
            <a:extLst>
              <a:ext uri="{FF2B5EF4-FFF2-40B4-BE49-F238E27FC236}">
                <a16:creationId xmlns:a16="http://schemas.microsoft.com/office/drawing/2014/main" id="{46A7E84B-32A5-E128-8616-A8C97FC9B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3609"/>
            <a:ext cx="8818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Form 1-A</a:t>
            </a:r>
            <a:r>
              <a:rPr kumimoji="0" lang="ja-JP" altLang="en-US" sz="20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kumimoji="0" lang="ja-JP" altLang="en-US" sz="2000" b="1">
              <a:solidFill>
                <a:schemeClr val="bg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102" name="正方形/長方形 3">
            <a:extLst>
              <a:ext uri="{FF2B5EF4-FFF2-40B4-BE49-F238E27FC236}">
                <a16:creationId xmlns:a16="http://schemas.microsoft.com/office/drawing/2014/main" id="{E33DF3FA-7AF3-C385-CC7F-6FCFA920B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663" y="130176"/>
            <a:ext cx="7772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9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(There is a state of conflict of interest (in the past three years) requiring disclosure)</a:t>
            </a:r>
            <a:endParaRPr kumimoji="0" lang="ja-JP" altLang="en-US" sz="1400" b="1" dirty="0">
              <a:solidFill>
                <a:schemeClr val="bg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DDB6335-4DEC-CF5B-7CFA-CD2DCFD26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088" y="1112839"/>
            <a:ext cx="8235950" cy="2486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Asian Organization for Crohn's &amp; Colitis </a:t>
            </a:r>
            <a:b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Disclosure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br>
              <a:rPr lang="en-US" altLang="ja-JP" sz="1600" b="1" i="1" dirty="0">
                <a:solidFill>
                  <a:srgbClr val="FFFF1F"/>
                </a:solidFill>
                <a:cs typeface="Arial" panose="020B0604020202020204" pitchFamily="34" charset="0"/>
              </a:rPr>
            </a:br>
            <a:r>
              <a:rPr lang="en-US" altLang="ja-JP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Presenter(s)</a:t>
            </a:r>
            <a:r>
              <a:rPr lang="ja-JP" altLang="en-US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*indicate the names of all co-presenters</a:t>
            </a:r>
            <a:r>
              <a:rPr lang="ja-JP" altLang="en-US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br>
              <a:rPr lang="en-US" altLang="ja-JP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2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‘*’ in front of the name of the person who has responsibility over the presentation</a:t>
            </a:r>
            <a:br>
              <a:rPr lang="ja-JP" altLang="en-US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◯◯ ◯◯</a:t>
            </a:r>
            <a:r>
              <a:rPr lang="en-US" altLang="ja-JP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ja-JP" altLang="en-US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 ◯◯ ◯◯</a:t>
            </a:r>
            <a:r>
              <a:rPr lang="en-US" altLang="ja-JP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ja-JP" altLang="en-US" sz="2000" b="1" dirty="0">
                <a:solidFill>
                  <a:srgbClr val="FFFF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・・・</a:t>
            </a:r>
            <a:endParaRPr lang="en-US" altLang="ja-JP" sz="12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140B7D5-423F-C408-F293-952616AEE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4265614"/>
            <a:ext cx="816610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5738" indent="-185738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no companies, etc. in a relation of conflict of interest requiring disclosure by the presenter(s) in relation to the contents of the presentation.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正方形/長方形 3">
            <a:extLst>
              <a:ext uri="{FF2B5EF4-FFF2-40B4-BE49-F238E27FC236}">
                <a16:creationId xmlns:a16="http://schemas.microsoft.com/office/drawing/2014/main" id="{6CDB3FFC-9675-53A1-6807-0A8CB6089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6" y="209550"/>
            <a:ext cx="862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Form 1-B</a:t>
            </a:r>
            <a:r>
              <a:rPr kumimoji="0" lang="ja-JP" altLang="en-US" sz="20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(There is no state of conflict of interest requiring disclosure)</a:t>
            </a:r>
            <a:endParaRPr kumimoji="0" lang="ja-JP" altLang="en-US" sz="2000" b="1">
              <a:solidFill>
                <a:schemeClr val="bg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125" name="正方形/長方形 4">
            <a:extLst>
              <a:ext uri="{FF2B5EF4-FFF2-40B4-BE49-F238E27FC236}">
                <a16:creationId xmlns:a16="http://schemas.microsoft.com/office/drawing/2014/main" id="{139624E8-57EE-8E96-DFA5-3660267EF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888" y="844550"/>
            <a:ext cx="8642350" cy="544353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188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469</Words>
  <Application>Microsoft Office PowerPoint</Application>
  <PresentationFormat>ワイド画面</PresentationFormat>
  <Paragraphs>25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HGP創英角ｺﾞｼｯｸUB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  <vt:lpstr>Asian Organization for Crohn's &amp; Colitis   COI Disclosure Name(s) of Presenter(s)　 *indicate the names of all co-presenters： Put ‘*’ in front of the name of the person who has responsibility over the presentation ◯◯ ◯◯,　 ◯◯ ◯◯,　・・・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Ltd.</dc:creator>
  <cp:lastModifiedBy>三重 ひとみ</cp:lastModifiedBy>
  <cp:revision>3</cp:revision>
  <dcterms:created xsi:type="dcterms:W3CDTF">2022-05-02T10:14:34Z</dcterms:created>
  <dcterms:modified xsi:type="dcterms:W3CDTF">2022-05-06T16:23:07Z</dcterms:modified>
</cp:coreProperties>
</file>